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9"/>
  </p:notesMasterIdLst>
  <p:handoutMasterIdLst>
    <p:handoutMasterId r:id="rId60"/>
  </p:handoutMasterIdLst>
  <p:sldIdLst>
    <p:sldId id="277" r:id="rId5"/>
    <p:sldId id="303" r:id="rId6"/>
    <p:sldId id="314" r:id="rId7"/>
    <p:sldId id="315" r:id="rId8"/>
    <p:sldId id="330" r:id="rId9"/>
    <p:sldId id="329" r:id="rId10"/>
    <p:sldId id="320" r:id="rId11"/>
    <p:sldId id="331" r:id="rId12"/>
    <p:sldId id="332" r:id="rId13"/>
    <p:sldId id="333" r:id="rId14"/>
    <p:sldId id="334" r:id="rId15"/>
    <p:sldId id="335" r:id="rId16"/>
    <p:sldId id="336" r:id="rId17"/>
    <p:sldId id="337" r:id="rId18"/>
    <p:sldId id="338" r:id="rId19"/>
    <p:sldId id="339" r:id="rId20"/>
    <p:sldId id="324" r:id="rId21"/>
    <p:sldId id="340" r:id="rId22"/>
    <p:sldId id="341" r:id="rId23"/>
    <p:sldId id="342" r:id="rId24"/>
    <p:sldId id="343" r:id="rId25"/>
    <p:sldId id="344" r:id="rId26"/>
    <p:sldId id="345" r:id="rId27"/>
    <p:sldId id="346" r:id="rId28"/>
    <p:sldId id="347" r:id="rId29"/>
    <p:sldId id="349" r:id="rId30"/>
    <p:sldId id="348" r:id="rId31"/>
    <p:sldId id="350" r:id="rId32"/>
    <p:sldId id="351" r:id="rId33"/>
    <p:sldId id="352" r:id="rId34"/>
    <p:sldId id="353" r:id="rId35"/>
    <p:sldId id="354" r:id="rId36"/>
    <p:sldId id="355" r:id="rId37"/>
    <p:sldId id="356" r:id="rId38"/>
    <p:sldId id="357" r:id="rId39"/>
    <p:sldId id="358" r:id="rId40"/>
    <p:sldId id="359" r:id="rId41"/>
    <p:sldId id="360" r:id="rId42"/>
    <p:sldId id="361" r:id="rId43"/>
    <p:sldId id="362" r:id="rId44"/>
    <p:sldId id="363" r:id="rId45"/>
    <p:sldId id="364" r:id="rId46"/>
    <p:sldId id="366" r:id="rId47"/>
    <p:sldId id="365" r:id="rId48"/>
    <p:sldId id="367" r:id="rId49"/>
    <p:sldId id="368" r:id="rId50"/>
    <p:sldId id="369" r:id="rId51"/>
    <p:sldId id="370" r:id="rId52"/>
    <p:sldId id="371" r:id="rId53"/>
    <p:sldId id="373" r:id="rId54"/>
    <p:sldId id="372" r:id="rId55"/>
    <p:sldId id="374" r:id="rId56"/>
    <p:sldId id="375" r:id="rId57"/>
    <p:sldId id="279" r:id="rId58"/>
  </p:sldIdLst>
  <p:sldSz cx="9144000" cy="5143500" type="screen16x9"/>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63" userDrawn="1">
          <p15:clr>
            <a:srgbClr val="A4A3A4"/>
          </p15:clr>
        </p15:guide>
        <p15:guide id="2"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34FDC73-6537-3225-1351-93F5F09AFBB7}" name="Japheth Ominde" initials="JO" userId="S::jominde@engenderhealth.org::9ad07e45-6c77-4eca-985f-8a2b36e3acbd" providerId="AD"/>
  <p188:author id="{87CD07CA-8970-72B1-B02D-33F1EB81F6CC}" name="Sara Malakoff" initials="SM" userId="S::SMalakoff@engenderhealth.org::1b880158-51be-4e2e-a40c-657df873ba3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Amy Agarwal" initials="AA" lastIdx="22" clrIdx="0">
    <p:extLst>
      <p:ext uri="{19B8F6BF-5375-455C-9EA6-DF929625EA0E}">
        <p15:presenceInfo xmlns:p15="http://schemas.microsoft.com/office/powerpoint/2012/main" userId="S-1-5-21-3701931585-400389523-2980514940-1017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BECB"/>
    <a:srgbClr val="E17000"/>
    <a:srgbClr val="970254"/>
    <a:srgbClr val="E0B3D1"/>
    <a:srgbClr val="DFB3D1"/>
    <a:srgbClr val="92278F"/>
    <a:srgbClr val="2A6F35"/>
    <a:srgbClr val="B1C8B4"/>
    <a:srgbClr val="FCC24E"/>
    <a:srgbClr val="AE8E6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737"/>
    <p:restoredTop sz="94705"/>
  </p:normalViewPr>
  <p:slideViewPr>
    <p:cSldViewPr snapToGrid="0">
      <p:cViewPr varScale="1">
        <p:scale>
          <a:sx n="69" d="100"/>
          <a:sy n="69" d="100"/>
        </p:scale>
        <p:origin x="932" y="48"/>
      </p:cViewPr>
      <p:guideLst>
        <p:guide orient="horz" pos="2663"/>
        <p:guide/>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6/11/relationships/changesInfo" Target="changesInfos/changesInfo1.xml"/><Relationship Id="rId5" Type="http://schemas.openxmlformats.org/officeDocument/2006/relationships/slide" Target="slides/slide1.xml"/><Relationship Id="rId61" Type="http://schemas.openxmlformats.org/officeDocument/2006/relationships/commentAuthors" Target="commentAuthor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67"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Malakoff" userId="1b880158-51be-4e2e-a40c-657df873ba37" providerId="ADAL" clId="{D28F2155-AC74-42AC-B9AD-2DE051021FF4}"/>
    <pc:docChg chg="undo custSel modSld">
      <pc:chgData name="Sara Malakoff" userId="1b880158-51be-4e2e-a40c-657df873ba37" providerId="ADAL" clId="{D28F2155-AC74-42AC-B9AD-2DE051021FF4}" dt="2024-03-20T15:59:43.331" v="98"/>
      <pc:docMkLst>
        <pc:docMk/>
      </pc:docMkLst>
      <pc:sldChg chg="modCm">
        <pc:chgData name="Sara Malakoff" userId="1b880158-51be-4e2e-a40c-657df873ba37" providerId="ADAL" clId="{D28F2155-AC74-42AC-B9AD-2DE051021FF4}" dt="2024-03-20T15:48:12.375" v="1"/>
        <pc:sldMkLst>
          <pc:docMk/>
          <pc:sldMk cId="612405814" sldId="349"/>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D28F2155-AC74-42AC-B9AD-2DE051021FF4}" dt="2024-03-20T15:48:12.375" v="1"/>
              <pc2:cmMkLst xmlns:pc2="http://schemas.microsoft.com/office/powerpoint/2019/9/main/command">
                <pc:docMk/>
                <pc:sldMk cId="612405814" sldId="349"/>
                <pc2:cmMk id="{D9D66340-92A5-47D8-864E-F68B8B9246EB}"/>
              </pc2:cmMkLst>
              <pc226:cmRplyChg chg="add mod">
                <pc226:chgData name="Sara Malakoff" userId="1b880158-51be-4e2e-a40c-657df873ba37" providerId="ADAL" clId="{D28F2155-AC74-42AC-B9AD-2DE051021FF4}" dt="2024-03-20T15:48:12.375" v="1"/>
                <pc2:cmRplyMkLst xmlns:pc2="http://schemas.microsoft.com/office/powerpoint/2019/9/main/command">
                  <pc:docMk/>
                  <pc:sldMk cId="612405814" sldId="349"/>
                  <pc2:cmMk id="{D9D66340-92A5-47D8-864E-F68B8B9246EB}"/>
                  <pc2:cmRplyMk id="{9E47E5E4-4815-4F2E-8467-DB3C982F2E62}"/>
                </pc2:cmRplyMkLst>
              </pc226:cmRplyChg>
            </pc226:cmChg>
          </p:ext>
        </pc:extLst>
      </pc:sldChg>
      <pc:sldChg chg="modSp mod modCm">
        <pc:chgData name="Sara Malakoff" userId="1b880158-51be-4e2e-a40c-657df873ba37" providerId="ADAL" clId="{D28F2155-AC74-42AC-B9AD-2DE051021FF4}" dt="2024-03-20T15:53:40.634" v="93"/>
        <pc:sldMkLst>
          <pc:docMk/>
          <pc:sldMk cId="3798655089" sldId="352"/>
        </pc:sldMkLst>
        <pc:spChg chg="mod">
          <ac:chgData name="Sara Malakoff" userId="1b880158-51be-4e2e-a40c-657df873ba37" providerId="ADAL" clId="{D28F2155-AC74-42AC-B9AD-2DE051021FF4}" dt="2024-03-20T15:53:25.775" v="92" actId="20577"/>
          <ac:spMkLst>
            <pc:docMk/>
            <pc:sldMk cId="3798655089" sldId="352"/>
            <ac:spMk id="3" creationId="{22746F0F-FBAA-122C-D942-6DB63FFADFDA}"/>
          </ac:spMkLst>
        </pc:spChg>
        <pc:extLst>
          <p:ext xmlns:p="http://schemas.openxmlformats.org/presentationml/2006/main" uri="{D6D511B9-2390-475A-947B-AFAB55BFBCF1}">
            <pc226:cmChg xmlns:pc226="http://schemas.microsoft.com/office/powerpoint/2022/06/main/command" chg="">
              <pc226:chgData name="Sara Malakoff" userId="1b880158-51be-4e2e-a40c-657df873ba37" providerId="ADAL" clId="{D28F2155-AC74-42AC-B9AD-2DE051021FF4}" dt="2024-03-20T15:53:40.634" v="93"/>
              <pc2:cmMkLst xmlns:pc2="http://schemas.microsoft.com/office/powerpoint/2019/9/main/command">
                <pc:docMk/>
                <pc:sldMk cId="3798655089" sldId="352"/>
                <pc2:cmMk id="{52B57B62-5389-4FC1-85D1-9607BFD84FCB}"/>
              </pc2:cmMkLst>
              <pc226:cmRplyChg chg="add mod">
                <pc226:chgData name="Sara Malakoff" userId="1b880158-51be-4e2e-a40c-657df873ba37" providerId="ADAL" clId="{D28F2155-AC74-42AC-B9AD-2DE051021FF4}" dt="2024-03-20T15:53:40.634" v="93"/>
                <pc2:cmRplyMkLst xmlns:pc2="http://schemas.microsoft.com/office/powerpoint/2019/9/main/command">
                  <pc:docMk/>
                  <pc:sldMk cId="3798655089" sldId="352"/>
                  <pc2:cmMk id="{52B57B62-5389-4FC1-85D1-9607BFD84FCB}"/>
                  <pc2:cmRplyMk id="{F763A260-CD66-4910-9F44-DC75509CE079}"/>
                </pc2:cmRplyMkLst>
              </pc226:cmRplyChg>
            </pc226:cmChg>
          </p:ext>
        </pc:extLst>
      </pc:sldChg>
      <pc:sldChg chg="modCm">
        <pc:chgData name="Sara Malakoff" userId="1b880158-51be-4e2e-a40c-657df873ba37" providerId="ADAL" clId="{D28F2155-AC74-42AC-B9AD-2DE051021FF4}" dt="2024-03-20T15:56:40.258" v="94"/>
        <pc:sldMkLst>
          <pc:docMk/>
          <pc:sldMk cId="515020438" sldId="359"/>
        </pc:sldMkLst>
        <pc:extLst>
          <p:ext xmlns:p="http://schemas.openxmlformats.org/presentationml/2006/main" uri="{D6D511B9-2390-475A-947B-AFAB55BFBCF1}">
            <pc226:cmChg xmlns:pc226="http://schemas.microsoft.com/office/powerpoint/2022/06/main/command" chg="">
              <pc226:chgData name="Sara Malakoff" userId="1b880158-51be-4e2e-a40c-657df873ba37" providerId="ADAL" clId="{D28F2155-AC74-42AC-B9AD-2DE051021FF4}" dt="2024-03-20T15:56:40.258" v="94"/>
              <pc2:cmMkLst xmlns:pc2="http://schemas.microsoft.com/office/powerpoint/2019/9/main/command">
                <pc:docMk/>
                <pc:sldMk cId="515020438" sldId="359"/>
                <pc2:cmMk id="{AE3153DD-F9A2-4308-854E-5DF930569F49}"/>
              </pc2:cmMkLst>
              <pc226:cmRplyChg chg="add">
                <pc226:chgData name="Sara Malakoff" userId="1b880158-51be-4e2e-a40c-657df873ba37" providerId="ADAL" clId="{D28F2155-AC74-42AC-B9AD-2DE051021FF4}" dt="2024-03-20T15:56:40.258" v="94"/>
                <pc2:cmRplyMkLst xmlns:pc2="http://schemas.microsoft.com/office/powerpoint/2019/9/main/command">
                  <pc:docMk/>
                  <pc:sldMk cId="515020438" sldId="359"/>
                  <pc2:cmMk id="{AE3153DD-F9A2-4308-854E-5DF930569F49}"/>
                  <pc2:cmRplyMk id="{EC106639-D1D2-43D8-89CE-6AD6CFDE9BD0}"/>
                </pc2:cmRplyMkLst>
              </pc226:cmRplyChg>
            </pc226:cmChg>
          </p:ext>
        </pc:extLst>
      </pc:sldChg>
      <pc:sldChg chg="modCm">
        <pc:chgData name="Sara Malakoff" userId="1b880158-51be-4e2e-a40c-657df873ba37" providerId="ADAL" clId="{D28F2155-AC74-42AC-B9AD-2DE051021FF4}" dt="2024-03-20T15:59:43.331" v="98"/>
        <pc:sldMkLst>
          <pc:docMk/>
          <pc:sldMk cId="353926790" sldId="375"/>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D28F2155-AC74-42AC-B9AD-2DE051021FF4}" dt="2024-03-20T15:59:43.331" v="98"/>
              <pc2:cmMkLst xmlns:pc2="http://schemas.microsoft.com/office/powerpoint/2019/9/main/command">
                <pc:docMk/>
                <pc:sldMk cId="353926790" sldId="375"/>
                <pc2:cmMk id="{E919F02D-3D8F-4ABE-ABF6-CAF672F6A22E}"/>
              </pc2:cmMkLst>
              <pc226:cmRplyChg chg="add mod">
                <pc226:chgData name="Sara Malakoff" userId="1b880158-51be-4e2e-a40c-657df873ba37" providerId="ADAL" clId="{D28F2155-AC74-42AC-B9AD-2DE051021FF4}" dt="2024-03-20T15:59:43.331" v="98"/>
                <pc2:cmRplyMkLst xmlns:pc2="http://schemas.microsoft.com/office/powerpoint/2019/9/main/command">
                  <pc:docMk/>
                  <pc:sldMk cId="353926790" sldId="375"/>
                  <pc2:cmMk id="{E919F02D-3D8F-4ABE-ABF6-CAF672F6A22E}"/>
                  <pc2:cmRplyMk id="{8349F963-49F5-4F15-982F-F27526C76C95}"/>
                </pc2:cmRplyMkLst>
              </pc226:cmRplyChg>
            </pc226:cmChg>
          </p:ext>
        </pc:extLst>
      </pc:sldChg>
    </pc:docChg>
  </pc:docChgLst>
  <pc:docChgLst>
    <pc:chgData name="Sara Malakoff" userId="1b880158-51be-4e2e-a40c-657df873ba37" providerId="ADAL" clId="{1EFF9425-C74A-4DFC-8F8A-65A3F1232A77}"/>
    <pc:docChg chg="undo custSel modSld">
      <pc:chgData name="Sara Malakoff" userId="1b880158-51be-4e2e-a40c-657df873ba37" providerId="ADAL" clId="{1EFF9425-C74A-4DFC-8F8A-65A3F1232A77}" dt="2024-04-05T21:29:08.611" v="345" actId="20577"/>
      <pc:docMkLst>
        <pc:docMk/>
      </pc:docMkLst>
      <pc:sldChg chg="modCm">
        <pc:chgData name="Sara Malakoff" userId="1b880158-51be-4e2e-a40c-657df873ba37" providerId="ADAL" clId="{1EFF9425-C74A-4DFC-8F8A-65A3F1232A77}" dt="2024-04-05T20:25:18.494" v="0"/>
        <pc:sldMkLst>
          <pc:docMk/>
          <pc:sldMk cId="3140156242" sldId="314"/>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0:25:18.494" v="0"/>
              <pc2:cmMkLst xmlns:pc2="http://schemas.microsoft.com/office/powerpoint/2019/9/main/command">
                <pc:docMk/>
                <pc:sldMk cId="3140156242" sldId="314"/>
                <pc2:cmMk id="{E08892F5-8EE3-47B2-89E0-AAEC9AA4EEC5}"/>
              </pc2:cmMkLst>
            </pc226:cmChg>
          </p:ext>
        </pc:extLst>
      </pc:sldChg>
      <pc:sldChg chg="modSp mod modCm">
        <pc:chgData name="Sara Malakoff" userId="1b880158-51be-4e2e-a40c-657df873ba37" providerId="ADAL" clId="{1EFF9425-C74A-4DFC-8F8A-65A3F1232A77}" dt="2024-04-05T20:40:05.599" v="32" actId="13926"/>
        <pc:sldMkLst>
          <pc:docMk/>
          <pc:sldMk cId="583026546" sldId="320"/>
        </pc:sldMkLst>
        <pc:spChg chg="mod">
          <ac:chgData name="Sara Malakoff" userId="1b880158-51be-4e2e-a40c-657df873ba37" providerId="ADAL" clId="{1EFF9425-C74A-4DFC-8F8A-65A3F1232A77}" dt="2024-04-05T20:40:05.599" v="32" actId="13926"/>
          <ac:spMkLst>
            <pc:docMk/>
            <pc:sldMk cId="583026546" sldId="320"/>
            <ac:spMk id="4" creationId="{58F6551B-D989-EFD5-F053-3CCBB1CCB89A}"/>
          </ac:spMkLst>
        </pc:spChg>
        <pc:spChg chg="mod">
          <ac:chgData name="Sara Malakoff" userId="1b880158-51be-4e2e-a40c-657df873ba37" providerId="ADAL" clId="{1EFF9425-C74A-4DFC-8F8A-65A3F1232A77}" dt="2024-04-05T20:39:04.433" v="30" actId="20577"/>
          <ac:spMkLst>
            <pc:docMk/>
            <pc:sldMk cId="583026546" sldId="320"/>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0:39:56.273" v="31"/>
              <pc2:cmMkLst xmlns:pc2="http://schemas.microsoft.com/office/powerpoint/2019/9/main/command">
                <pc:docMk/>
                <pc:sldMk cId="583026546" sldId="320"/>
                <pc2:cmMk id="{0FB52F82-B43B-4CC7-B09E-78E7A401C66B}"/>
              </pc2:cmMkLst>
            </pc226:cmChg>
          </p:ext>
        </pc:extLst>
      </pc:sldChg>
      <pc:sldChg chg="modSp mod modCm">
        <pc:chgData name="Sara Malakoff" userId="1b880158-51be-4e2e-a40c-657df873ba37" providerId="ADAL" clId="{1EFF9425-C74A-4DFC-8F8A-65A3F1232A77}" dt="2024-04-05T20:45:46.376" v="77" actId="20577"/>
        <pc:sldMkLst>
          <pc:docMk/>
          <pc:sldMk cId="159561215" sldId="324"/>
        </pc:sldMkLst>
        <pc:spChg chg="mod">
          <ac:chgData name="Sara Malakoff" userId="1b880158-51be-4e2e-a40c-657df873ba37" providerId="ADAL" clId="{1EFF9425-C74A-4DFC-8F8A-65A3F1232A77}" dt="2024-04-05T20:45:46.376" v="77" actId="20577"/>
          <ac:spMkLst>
            <pc:docMk/>
            <pc:sldMk cId="159561215" sldId="324"/>
            <ac:spMk id="5" creationId="{00000000-0000-0000-0000-000000000000}"/>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0:45:16.245" v="69"/>
              <pc2:cmMkLst xmlns:pc2="http://schemas.microsoft.com/office/powerpoint/2019/9/main/command">
                <pc:docMk/>
                <pc:sldMk cId="159561215" sldId="324"/>
                <pc2:cmMk id="{3406B3D4-1CE5-41C2-A84C-8D22680BAB8E}"/>
              </pc2:cmMkLst>
            </pc226:cmChg>
          </p:ext>
        </pc:extLst>
      </pc:sldChg>
      <pc:sldChg chg="modSp mod">
        <pc:chgData name="Sara Malakoff" userId="1b880158-51be-4e2e-a40c-657df873ba37" providerId="ADAL" clId="{1EFF9425-C74A-4DFC-8F8A-65A3F1232A77}" dt="2024-04-05T20:38:06.833" v="10" actId="255"/>
        <pc:sldMkLst>
          <pc:docMk/>
          <pc:sldMk cId="1258790502" sldId="329"/>
        </pc:sldMkLst>
        <pc:spChg chg="mod">
          <ac:chgData name="Sara Malakoff" userId="1b880158-51be-4e2e-a40c-657df873ba37" providerId="ADAL" clId="{1EFF9425-C74A-4DFC-8F8A-65A3F1232A77}" dt="2024-04-05T20:38:06.833" v="10" actId="255"/>
          <ac:spMkLst>
            <pc:docMk/>
            <pc:sldMk cId="1258790502" sldId="329"/>
            <ac:spMk id="5" creationId="{00000000-0000-0000-0000-000000000000}"/>
          </ac:spMkLst>
        </pc:spChg>
      </pc:sldChg>
      <pc:sldChg chg="modSp mod">
        <pc:chgData name="Sara Malakoff" userId="1b880158-51be-4e2e-a40c-657df873ba37" providerId="ADAL" clId="{1EFF9425-C74A-4DFC-8F8A-65A3F1232A77}" dt="2024-04-05T20:37:22.567" v="4" actId="20577"/>
        <pc:sldMkLst>
          <pc:docMk/>
          <pc:sldMk cId="990307786" sldId="330"/>
        </pc:sldMkLst>
        <pc:spChg chg="mod">
          <ac:chgData name="Sara Malakoff" userId="1b880158-51be-4e2e-a40c-657df873ba37" providerId="ADAL" clId="{1EFF9425-C74A-4DFC-8F8A-65A3F1232A77}" dt="2024-04-05T20:37:22.567" v="4" actId="20577"/>
          <ac:spMkLst>
            <pc:docMk/>
            <pc:sldMk cId="990307786" sldId="330"/>
            <ac:spMk id="5" creationId="{00000000-0000-0000-0000-000000000000}"/>
          </ac:spMkLst>
        </pc:spChg>
      </pc:sldChg>
      <pc:sldChg chg="modSp mod">
        <pc:chgData name="Sara Malakoff" userId="1b880158-51be-4e2e-a40c-657df873ba37" providerId="ADAL" clId="{1EFF9425-C74A-4DFC-8F8A-65A3F1232A77}" dt="2024-04-05T20:40:54.519" v="33" actId="20577"/>
        <pc:sldMkLst>
          <pc:docMk/>
          <pc:sldMk cId="3929561905" sldId="332"/>
        </pc:sldMkLst>
        <pc:spChg chg="mod">
          <ac:chgData name="Sara Malakoff" userId="1b880158-51be-4e2e-a40c-657df873ba37" providerId="ADAL" clId="{1EFF9425-C74A-4DFC-8F8A-65A3F1232A77}" dt="2024-04-05T20:40:54.519" v="33" actId="20577"/>
          <ac:spMkLst>
            <pc:docMk/>
            <pc:sldMk cId="3929561905" sldId="332"/>
            <ac:spMk id="5" creationId="{00000000-0000-0000-0000-000000000000}"/>
          </ac:spMkLst>
        </pc:spChg>
      </pc:sldChg>
      <pc:sldChg chg="modSp mod">
        <pc:chgData name="Sara Malakoff" userId="1b880158-51be-4e2e-a40c-657df873ba37" providerId="ADAL" clId="{1EFF9425-C74A-4DFC-8F8A-65A3F1232A77}" dt="2024-04-05T20:41:10.395" v="40" actId="20577"/>
        <pc:sldMkLst>
          <pc:docMk/>
          <pc:sldMk cId="444401098" sldId="333"/>
        </pc:sldMkLst>
        <pc:spChg chg="mod">
          <ac:chgData name="Sara Malakoff" userId="1b880158-51be-4e2e-a40c-657df873ba37" providerId="ADAL" clId="{1EFF9425-C74A-4DFC-8F8A-65A3F1232A77}" dt="2024-04-05T20:41:10.395" v="40" actId="20577"/>
          <ac:spMkLst>
            <pc:docMk/>
            <pc:sldMk cId="444401098" sldId="333"/>
            <ac:spMk id="5" creationId="{00000000-0000-0000-0000-000000000000}"/>
          </ac:spMkLst>
        </pc:spChg>
      </pc:sldChg>
      <pc:sldChg chg="modSp mod">
        <pc:chgData name="Sara Malakoff" userId="1b880158-51be-4e2e-a40c-657df873ba37" providerId="ADAL" clId="{1EFF9425-C74A-4DFC-8F8A-65A3F1232A77}" dt="2024-04-05T20:42:20.758" v="65" actId="20577"/>
        <pc:sldMkLst>
          <pc:docMk/>
          <pc:sldMk cId="3195624219" sldId="334"/>
        </pc:sldMkLst>
        <pc:spChg chg="mod">
          <ac:chgData name="Sara Malakoff" userId="1b880158-51be-4e2e-a40c-657df873ba37" providerId="ADAL" clId="{1EFF9425-C74A-4DFC-8F8A-65A3F1232A77}" dt="2024-04-05T20:42:07.341" v="47" actId="20577"/>
          <ac:spMkLst>
            <pc:docMk/>
            <pc:sldMk cId="3195624219" sldId="334"/>
            <ac:spMk id="3" creationId="{1B6E0831-F82C-7F1A-28E1-C4599A1B3EA0}"/>
          </ac:spMkLst>
        </pc:spChg>
        <pc:spChg chg="mod">
          <ac:chgData name="Sara Malakoff" userId="1b880158-51be-4e2e-a40c-657df873ba37" providerId="ADAL" clId="{1EFF9425-C74A-4DFC-8F8A-65A3F1232A77}" dt="2024-04-05T20:42:20.758" v="65" actId="20577"/>
          <ac:spMkLst>
            <pc:docMk/>
            <pc:sldMk cId="3195624219" sldId="334"/>
            <ac:spMk id="4" creationId="{BAD24CD4-95CD-C008-87F5-7E97950B735F}"/>
          </ac:spMkLst>
        </pc:spChg>
      </pc:sldChg>
      <pc:sldChg chg="modSp mod">
        <pc:chgData name="Sara Malakoff" userId="1b880158-51be-4e2e-a40c-657df873ba37" providerId="ADAL" clId="{1EFF9425-C74A-4DFC-8F8A-65A3F1232A77}" dt="2024-04-05T20:42:34.748" v="66" actId="20577"/>
        <pc:sldMkLst>
          <pc:docMk/>
          <pc:sldMk cId="2996694349" sldId="335"/>
        </pc:sldMkLst>
        <pc:spChg chg="mod">
          <ac:chgData name="Sara Malakoff" userId="1b880158-51be-4e2e-a40c-657df873ba37" providerId="ADAL" clId="{1EFF9425-C74A-4DFC-8F8A-65A3F1232A77}" dt="2024-04-05T20:42:34.748" v="66" actId="20577"/>
          <ac:spMkLst>
            <pc:docMk/>
            <pc:sldMk cId="2996694349" sldId="335"/>
            <ac:spMk id="5" creationId="{00000000-0000-0000-0000-000000000000}"/>
          </ac:spMkLst>
        </pc:spChg>
      </pc:sldChg>
      <pc:sldChg chg="modSp mod">
        <pc:chgData name="Sara Malakoff" userId="1b880158-51be-4e2e-a40c-657df873ba37" providerId="ADAL" clId="{1EFF9425-C74A-4DFC-8F8A-65A3F1232A77}" dt="2024-04-05T20:44:39.405" v="68" actId="1076"/>
        <pc:sldMkLst>
          <pc:docMk/>
          <pc:sldMk cId="1510151677" sldId="339"/>
        </pc:sldMkLst>
        <pc:spChg chg="mod">
          <ac:chgData name="Sara Malakoff" userId="1b880158-51be-4e2e-a40c-657df873ba37" providerId="ADAL" clId="{1EFF9425-C74A-4DFC-8F8A-65A3F1232A77}" dt="2024-04-05T20:44:34.956" v="67" actId="1076"/>
          <ac:spMkLst>
            <pc:docMk/>
            <pc:sldMk cId="1510151677" sldId="339"/>
            <ac:spMk id="4" creationId="{8DB855BB-244C-BC8A-86FE-20CF1F5A5116}"/>
          </ac:spMkLst>
        </pc:spChg>
        <pc:spChg chg="mod">
          <ac:chgData name="Sara Malakoff" userId="1b880158-51be-4e2e-a40c-657df873ba37" providerId="ADAL" clId="{1EFF9425-C74A-4DFC-8F8A-65A3F1232A77}" dt="2024-04-05T20:44:39.405" v="68" actId="1076"/>
          <ac:spMkLst>
            <pc:docMk/>
            <pc:sldMk cId="1510151677" sldId="339"/>
            <ac:spMk id="6" creationId="{03A0545D-456A-CD74-E4A0-17A271301DE2}"/>
          </ac:spMkLst>
        </pc:spChg>
      </pc:sldChg>
      <pc:sldChg chg="modSp mod">
        <pc:chgData name="Sara Malakoff" userId="1b880158-51be-4e2e-a40c-657df873ba37" providerId="ADAL" clId="{1EFF9425-C74A-4DFC-8F8A-65A3F1232A77}" dt="2024-04-05T20:45:58.545" v="82" actId="20577"/>
        <pc:sldMkLst>
          <pc:docMk/>
          <pc:sldMk cId="887184421" sldId="340"/>
        </pc:sldMkLst>
        <pc:spChg chg="mod">
          <ac:chgData name="Sara Malakoff" userId="1b880158-51be-4e2e-a40c-657df873ba37" providerId="ADAL" clId="{1EFF9425-C74A-4DFC-8F8A-65A3F1232A77}" dt="2024-04-05T20:45:58.545" v="82" actId="20577"/>
          <ac:spMkLst>
            <pc:docMk/>
            <pc:sldMk cId="887184421" sldId="340"/>
            <ac:spMk id="5" creationId="{00000000-0000-0000-0000-000000000000}"/>
          </ac:spMkLst>
        </pc:spChg>
      </pc:sldChg>
      <pc:sldChg chg="modSp mod">
        <pc:chgData name="Sara Malakoff" userId="1b880158-51be-4e2e-a40c-657df873ba37" providerId="ADAL" clId="{1EFF9425-C74A-4DFC-8F8A-65A3F1232A77}" dt="2024-04-05T20:46:23.225" v="83" actId="1076"/>
        <pc:sldMkLst>
          <pc:docMk/>
          <pc:sldMk cId="731867836" sldId="341"/>
        </pc:sldMkLst>
        <pc:spChg chg="mod">
          <ac:chgData name="Sara Malakoff" userId="1b880158-51be-4e2e-a40c-657df873ba37" providerId="ADAL" clId="{1EFF9425-C74A-4DFC-8F8A-65A3F1232A77}" dt="2024-04-05T20:46:23.225" v="83" actId="1076"/>
          <ac:spMkLst>
            <pc:docMk/>
            <pc:sldMk cId="731867836" sldId="341"/>
            <ac:spMk id="5" creationId="{00000000-0000-0000-0000-000000000000}"/>
          </ac:spMkLst>
        </pc:spChg>
      </pc:sldChg>
      <pc:sldChg chg="modSp mod addCm modCm">
        <pc:chgData name="Sara Malakoff" userId="1b880158-51be-4e2e-a40c-657df873ba37" providerId="ADAL" clId="{1EFF9425-C74A-4DFC-8F8A-65A3F1232A77}" dt="2024-04-05T20:49:13.079" v="90" actId="1076"/>
        <pc:sldMkLst>
          <pc:docMk/>
          <pc:sldMk cId="450976860" sldId="344"/>
        </pc:sldMkLst>
        <pc:spChg chg="mod">
          <ac:chgData name="Sara Malakoff" userId="1b880158-51be-4e2e-a40c-657df873ba37" providerId="ADAL" clId="{1EFF9425-C74A-4DFC-8F8A-65A3F1232A77}" dt="2024-04-05T20:49:13.079" v="90" actId="1076"/>
          <ac:spMkLst>
            <pc:docMk/>
            <pc:sldMk cId="450976860" sldId="344"/>
            <ac:spMk id="3" creationId="{E444EFD5-10E7-B408-26BC-91722C4CEE1C}"/>
          </ac:spMkLst>
        </pc:spChg>
        <pc:spChg chg="mod">
          <ac:chgData name="Sara Malakoff" userId="1b880158-51be-4e2e-a40c-657df873ba37" providerId="ADAL" clId="{1EFF9425-C74A-4DFC-8F8A-65A3F1232A77}" dt="2024-04-05T20:49:04.573" v="89" actId="1076"/>
          <ac:spMkLst>
            <pc:docMk/>
            <pc:sldMk cId="450976860" sldId="344"/>
            <ac:spMk id="4" creationId="{C9A491E6-A188-CCF7-6B8F-7BA657DA3712}"/>
          </ac:spMkLst>
        </pc:spChg>
        <pc:extLst>
          <p:ext xmlns:p="http://schemas.openxmlformats.org/presentationml/2006/main" uri="{D6D511B9-2390-475A-947B-AFAB55BFBCF1}">
            <pc226:cmChg xmlns:pc226="http://schemas.microsoft.com/office/powerpoint/2022/06/main/command" chg="add mod">
              <pc226:chgData name="Sara Malakoff" userId="1b880158-51be-4e2e-a40c-657df873ba37" providerId="ADAL" clId="{1EFF9425-C74A-4DFC-8F8A-65A3F1232A77}" dt="2024-04-05T20:49:00.548" v="88"/>
              <pc2:cmMkLst xmlns:pc2="http://schemas.microsoft.com/office/powerpoint/2019/9/main/command">
                <pc:docMk/>
                <pc:sldMk cId="450976860" sldId="344"/>
                <pc2:cmMk id="{D9A8E29F-6F13-4CFD-B91F-603EAF5C860A}"/>
              </pc2:cmMkLst>
            </pc226:cmChg>
          </p:ext>
        </pc:extLst>
      </pc:sldChg>
      <pc:sldChg chg="modSp mod">
        <pc:chgData name="Sara Malakoff" userId="1b880158-51be-4e2e-a40c-657df873ba37" providerId="ADAL" clId="{1EFF9425-C74A-4DFC-8F8A-65A3F1232A77}" dt="2024-04-05T20:50:12.736" v="108" actId="113"/>
        <pc:sldMkLst>
          <pc:docMk/>
          <pc:sldMk cId="3012058858" sldId="345"/>
        </pc:sldMkLst>
        <pc:spChg chg="mod">
          <ac:chgData name="Sara Malakoff" userId="1b880158-51be-4e2e-a40c-657df873ba37" providerId="ADAL" clId="{1EFF9425-C74A-4DFC-8F8A-65A3F1232A77}" dt="2024-04-05T20:50:12.736" v="108" actId="113"/>
          <ac:spMkLst>
            <pc:docMk/>
            <pc:sldMk cId="3012058858" sldId="345"/>
            <ac:spMk id="5" creationId="{00000000-0000-0000-0000-000000000000}"/>
          </ac:spMkLst>
        </pc:spChg>
      </pc:sldChg>
      <pc:sldChg chg="modSp mod">
        <pc:chgData name="Sara Malakoff" userId="1b880158-51be-4e2e-a40c-657df873ba37" providerId="ADAL" clId="{1EFF9425-C74A-4DFC-8F8A-65A3F1232A77}" dt="2024-04-05T20:51:03.089" v="111" actId="20577"/>
        <pc:sldMkLst>
          <pc:docMk/>
          <pc:sldMk cId="3613723164" sldId="347"/>
        </pc:sldMkLst>
        <pc:spChg chg="mod">
          <ac:chgData name="Sara Malakoff" userId="1b880158-51be-4e2e-a40c-657df873ba37" providerId="ADAL" clId="{1EFF9425-C74A-4DFC-8F8A-65A3F1232A77}" dt="2024-04-05T20:51:03.089" v="111" actId="20577"/>
          <ac:spMkLst>
            <pc:docMk/>
            <pc:sldMk cId="3613723164" sldId="347"/>
            <ac:spMk id="5" creationId="{00000000-0000-0000-0000-000000000000}"/>
          </ac:spMkLst>
        </pc:spChg>
      </pc:sldChg>
      <pc:sldChg chg="delCm modCm">
        <pc:chgData name="Sara Malakoff" userId="1b880158-51be-4e2e-a40c-657df873ba37" providerId="ADAL" clId="{1EFF9425-C74A-4DFC-8F8A-65A3F1232A77}" dt="2024-04-05T20:51:36.809" v="113"/>
        <pc:sldMkLst>
          <pc:docMk/>
          <pc:sldMk cId="612405814" sldId="349"/>
        </pc:sldMkLst>
        <pc:extLst>
          <p:ext xmlns:p="http://schemas.openxmlformats.org/presentationml/2006/main" uri="{D6D511B9-2390-475A-947B-AFAB55BFBCF1}">
            <pc226:cmChg xmlns:pc226="http://schemas.microsoft.com/office/powerpoint/2022/06/main/command" chg="del mod">
              <pc226:chgData name="Sara Malakoff" userId="1b880158-51be-4e2e-a40c-657df873ba37" providerId="ADAL" clId="{1EFF9425-C74A-4DFC-8F8A-65A3F1232A77}" dt="2024-04-05T20:51:36.809" v="113"/>
              <pc2:cmMkLst xmlns:pc2="http://schemas.microsoft.com/office/powerpoint/2019/9/main/command">
                <pc:docMk/>
                <pc:sldMk cId="612405814" sldId="349"/>
                <pc2:cmMk id="{D9D66340-92A5-47D8-864E-F68B8B9246EB}"/>
              </pc2:cmMkLst>
            </pc226:cmChg>
          </p:ext>
        </pc:extLst>
      </pc:sldChg>
      <pc:sldChg chg="modSp mod">
        <pc:chgData name="Sara Malakoff" userId="1b880158-51be-4e2e-a40c-657df873ba37" providerId="ADAL" clId="{1EFF9425-C74A-4DFC-8F8A-65A3F1232A77}" dt="2024-04-05T20:52:22.807" v="118" actId="20577"/>
        <pc:sldMkLst>
          <pc:docMk/>
          <pc:sldMk cId="251921730" sldId="350"/>
        </pc:sldMkLst>
        <pc:spChg chg="mod">
          <ac:chgData name="Sara Malakoff" userId="1b880158-51be-4e2e-a40c-657df873ba37" providerId="ADAL" clId="{1EFF9425-C74A-4DFC-8F8A-65A3F1232A77}" dt="2024-04-05T20:52:22.807" v="118" actId="20577"/>
          <ac:spMkLst>
            <pc:docMk/>
            <pc:sldMk cId="251921730" sldId="350"/>
            <ac:spMk id="3" creationId="{22746F0F-FBAA-122C-D942-6DB63FFADFDA}"/>
          </ac:spMkLst>
        </pc:spChg>
      </pc:sldChg>
      <pc:sldChg chg="modCm">
        <pc:chgData name="Sara Malakoff" userId="1b880158-51be-4e2e-a40c-657df873ba37" providerId="ADAL" clId="{1EFF9425-C74A-4DFC-8F8A-65A3F1232A77}" dt="2024-04-05T20:55:20.229" v="121"/>
        <pc:sldMkLst>
          <pc:docMk/>
          <pc:sldMk cId="3798655089" sldId="352"/>
        </pc:sldMkLst>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0:55:20.229" v="121"/>
              <pc2:cmMkLst xmlns:pc2="http://schemas.microsoft.com/office/powerpoint/2019/9/main/command">
                <pc:docMk/>
                <pc:sldMk cId="3798655089" sldId="352"/>
                <pc2:cmMk id="{52B57B62-5389-4FC1-85D1-9607BFD84FCB}"/>
              </pc2:cmMkLst>
            </pc226:cmChg>
            <pc226:cmChg xmlns:pc226="http://schemas.microsoft.com/office/powerpoint/2022/06/main/command" chg="">
              <pc226:chgData name="Sara Malakoff" userId="1b880158-51be-4e2e-a40c-657df873ba37" providerId="ADAL" clId="{1EFF9425-C74A-4DFC-8F8A-65A3F1232A77}" dt="2024-04-05T20:54:12.929" v="120"/>
              <pc2:cmMkLst xmlns:pc2="http://schemas.microsoft.com/office/powerpoint/2019/9/main/command">
                <pc:docMk/>
                <pc:sldMk cId="3798655089" sldId="352"/>
                <pc2:cmMk id="{9C3554AE-FFD1-4024-9F26-BDAA7A3678E2}"/>
              </pc2:cmMkLst>
              <pc226:cmRplyChg chg="add mod">
                <pc226:chgData name="Sara Malakoff" userId="1b880158-51be-4e2e-a40c-657df873ba37" providerId="ADAL" clId="{1EFF9425-C74A-4DFC-8F8A-65A3F1232A77}" dt="2024-04-05T20:54:12.929" v="120"/>
                <pc2:cmRplyMkLst xmlns:pc2="http://schemas.microsoft.com/office/powerpoint/2019/9/main/command">
                  <pc:docMk/>
                  <pc:sldMk cId="3798655089" sldId="352"/>
                  <pc2:cmMk id="{9C3554AE-FFD1-4024-9F26-BDAA7A3678E2}"/>
                  <pc2:cmRplyMk id="{FD7E1EEF-721B-498F-A150-AEA8D7E9F31C}"/>
                </pc2:cmRplyMkLst>
              </pc226:cmRplyChg>
            </pc226:cmChg>
          </p:ext>
        </pc:extLst>
      </pc:sldChg>
      <pc:sldChg chg="modSp mod addCm delCm modCm">
        <pc:chgData name="Sara Malakoff" userId="1b880158-51be-4e2e-a40c-657df873ba37" providerId="ADAL" clId="{1EFF9425-C74A-4DFC-8F8A-65A3F1232A77}" dt="2024-04-05T20:58:06.897" v="144"/>
        <pc:sldMkLst>
          <pc:docMk/>
          <pc:sldMk cId="4004908429" sldId="353"/>
        </pc:sldMkLst>
        <pc:spChg chg="mod">
          <ac:chgData name="Sara Malakoff" userId="1b880158-51be-4e2e-a40c-657df873ba37" providerId="ADAL" clId="{1EFF9425-C74A-4DFC-8F8A-65A3F1232A77}" dt="2024-04-05T20:57:45.936" v="141" actId="20577"/>
          <ac:spMkLst>
            <pc:docMk/>
            <pc:sldMk cId="4004908429" sldId="353"/>
            <ac:spMk id="3" creationId="{22746F0F-FBAA-122C-D942-6DB63FFADFDA}"/>
          </ac:spMkLst>
        </pc:spChg>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1EFF9425-C74A-4DFC-8F8A-65A3F1232A77}" dt="2024-04-05T20:58:06.897" v="144"/>
              <pc2:cmMkLst xmlns:pc2="http://schemas.microsoft.com/office/powerpoint/2019/9/main/command">
                <pc:docMk/>
                <pc:sldMk cId="4004908429" sldId="353"/>
                <pc2:cmMk id="{D353D247-BCA8-4172-BEC0-9D17D613158F}"/>
              </pc2:cmMkLst>
            </pc226:cmChg>
          </p:ext>
        </pc:extLst>
      </pc:sldChg>
      <pc:sldChg chg="modSp mod">
        <pc:chgData name="Sara Malakoff" userId="1b880158-51be-4e2e-a40c-657df873ba37" providerId="ADAL" clId="{1EFF9425-C74A-4DFC-8F8A-65A3F1232A77}" dt="2024-04-05T20:58:54.132" v="146" actId="14100"/>
        <pc:sldMkLst>
          <pc:docMk/>
          <pc:sldMk cId="1714850275" sldId="354"/>
        </pc:sldMkLst>
        <pc:spChg chg="mod">
          <ac:chgData name="Sara Malakoff" userId="1b880158-51be-4e2e-a40c-657df873ba37" providerId="ADAL" clId="{1EFF9425-C74A-4DFC-8F8A-65A3F1232A77}" dt="2024-04-05T20:58:54.132" v="146" actId="14100"/>
          <ac:spMkLst>
            <pc:docMk/>
            <pc:sldMk cId="1714850275" sldId="354"/>
            <ac:spMk id="3" creationId="{22746F0F-FBAA-122C-D942-6DB63FFADFDA}"/>
          </ac:spMkLst>
        </pc:spChg>
      </pc:sldChg>
      <pc:sldChg chg="modSp mod addCm delCm">
        <pc:chgData name="Sara Malakoff" userId="1b880158-51be-4e2e-a40c-657df873ba37" providerId="ADAL" clId="{1EFF9425-C74A-4DFC-8F8A-65A3F1232A77}" dt="2024-04-05T21:02:12.080" v="169"/>
        <pc:sldMkLst>
          <pc:docMk/>
          <pc:sldMk cId="2874887310" sldId="356"/>
        </pc:sldMkLst>
        <pc:spChg chg="mod">
          <ac:chgData name="Sara Malakoff" userId="1b880158-51be-4e2e-a40c-657df873ba37" providerId="ADAL" clId="{1EFF9425-C74A-4DFC-8F8A-65A3F1232A77}" dt="2024-04-05T20:59:52.464" v="152" actId="1076"/>
          <ac:spMkLst>
            <pc:docMk/>
            <pc:sldMk cId="2874887310" sldId="356"/>
            <ac:spMk id="3" creationId="{22746F0F-FBAA-122C-D942-6DB63FFADFDA}"/>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1EFF9425-C74A-4DFC-8F8A-65A3F1232A77}" dt="2024-04-05T21:02:12.080" v="169"/>
              <pc2:cmMkLst xmlns:pc2="http://schemas.microsoft.com/office/powerpoint/2019/9/main/command">
                <pc:docMk/>
                <pc:sldMk cId="2874887310" sldId="356"/>
                <pc2:cmMk id="{A51EBE3C-F1A6-4DA7-91EB-387F017A1271}"/>
              </pc2:cmMkLst>
            </pc226:cmChg>
          </p:ext>
        </pc:extLst>
      </pc:sldChg>
      <pc:sldChg chg="modSp mod">
        <pc:chgData name="Sara Malakoff" userId="1b880158-51be-4e2e-a40c-657df873ba37" providerId="ADAL" clId="{1EFF9425-C74A-4DFC-8F8A-65A3F1232A77}" dt="2024-04-05T21:00:24.440" v="159" actId="20577"/>
        <pc:sldMkLst>
          <pc:docMk/>
          <pc:sldMk cId="2547337082" sldId="357"/>
        </pc:sldMkLst>
        <pc:spChg chg="mod">
          <ac:chgData name="Sara Malakoff" userId="1b880158-51be-4e2e-a40c-657df873ba37" providerId="ADAL" clId="{1EFF9425-C74A-4DFC-8F8A-65A3F1232A77}" dt="2024-04-05T21:00:24.440" v="159" actId="20577"/>
          <ac:spMkLst>
            <pc:docMk/>
            <pc:sldMk cId="2547337082" sldId="357"/>
            <ac:spMk id="3" creationId="{22746F0F-FBAA-122C-D942-6DB63FFADFDA}"/>
          </ac:spMkLst>
        </pc:spChg>
      </pc:sldChg>
      <pc:sldChg chg="modSp mod">
        <pc:chgData name="Sara Malakoff" userId="1b880158-51be-4e2e-a40c-657df873ba37" providerId="ADAL" clId="{1EFF9425-C74A-4DFC-8F8A-65A3F1232A77}" dt="2024-04-05T21:00:51.753" v="166" actId="20577"/>
        <pc:sldMkLst>
          <pc:docMk/>
          <pc:sldMk cId="2067775121" sldId="358"/>
        </pc:sldMkLst>
        <pc:spChg chg="mod">
          <ac:chgData name="Sara Malakoff" userId="1b880158-51be-4e2e-a40c-657df873ba37" providerId="ADAL" clId="{1EFF9425-C74A-4DFC-8F8A-65A3F1232A77}" dt="2024-04-05T21:00:51.753" v="166" actId="20577"/>
          <ac:spMkLst>
            <pc:docMk/>
            <pc:sldMk cId="2067775121" sldId="358"/>
            <ac:spMk id="3" creationId="{22746F0F-FBAA-122C-D942-6DB63FFADFDA}"/>
          </ac:spMkLst>
        </pc:spChg>
      </pc:sldChg>
      <pc:sldChg chg="delCm">
        <pc:chgData name="Sara Malakoff" userId="1b880158-51be-4e2e-a40c-657df873ba37" providerId="ADAL" clId="{1EFF9425-C74A-4DFC-8F8A-65A3F1232A77}" dt="2024-04-05T21:01:39.929" v="167"/>
        <pc:sldMkLst>
          <pc:docMk/>
          <pc:sldMk cId="515020438" sldId="359"/>
        </pc:sldMkLst>
        <pc:extLst>
          <p:ext xmlns:p="http://schemas.openxmlformats.org/presentationml/2006/main" uri="{D6D511B9-2390-475A-947B-AFAB55BFBCF1}">
            <pc226:cmChg xmlns:pc226="http://schemas.microsoft.com/office/powerpoint/2022/06/main/command" chg="del">
              <pc226:chgData name="Sara Malakoff" userId="1b880158-51be-4e2e-a40c-657df873ba37" providerId="ADAL" clId="{1EFF9425-C74A-4DFC-8F8A-65A3F1232A77}" dt="2024-04-05T21:01:39.929" v="167"/>
              <pc2:cmMkLst xmlns:pc2="http://schemas.microsoft.com/office/powerpoint/2019/9/main/command">
                <pc:docMk/>
                <pc:sldMk cId="515020438" sldId="359"/>
                <pc2:cmMk id="{AE3153DD-F9A2-4308-854E-5DF930569F49}"/>
              </pc2:cmMkLst>
            </pc226:cmChg>
          </p:ext>
        </pc:extLst>
      </pc:sldChg>
      <pc:sldChg chg="modSp mod">
        <pc:chgData name="Sara Malakoff" userId="1b880158-51be-4e2e-a40c-657df873ba37" providerId="ADAL" clId="{1EFF9425-C74A-4DFC-8F8A-65A3F1232A77}" dt="2024-04-05T21:01:49.606" v="168" actId="1076"/>
        <pc:sldMkLst>
          <pc:docMk/>
          <pc:sldMk cId="1309657400" sldId="360"/>
        </pc:sldMkLst>
        <pc:spChg chg="mod">
          <ac:chgData name="Sara Malakoff" userId="1b880158-51be-4e2e-a40c-657df873ba37" providerId="ADAL" clId="{1EFF9425-C74A-4DFC-8F8A-65A3F1232A77}" dt="2024-04-05T21:01:49.606" v="168" actId="1076"/>
          <ac:spMkLst>
            <pc:docMk/>
            <pc:sldMk cId="1309657400" sldId="360"/>
            <ac:spMk id="3" creationId="{22746F0F-FBAA-122C-D942-6DB63FFADFDA}"/>
          </ac:spMkLst>
        </pc:spChg>
      </pc:sldChg>
      <pc:sldChg chg="modSp mod modCm">
        <pc:chgData name="Sara Malakoff" userId="1b880158-51be-4e2e-a40c-657df873ba37" providerId="ADAL" clId="{1EFF9425-C74A-4DFC-8F8A-65A3F1232A77}" dt="2024-04-05T21:03:57.290" v="208" actId="20577"/>
        <pc:sldMkLst>
          <pc:docMk/>
          <pc:sldMk cId="3571890362" sldId="362"/>
        </pc:sldMkLst>
        <pc:spChg chg="mod">
          <ac:chgData name="Sara Malakoff" userId="1b880158-51be-4e2e-a40c-657df873ba37" providerId="ADAL" clId="{1EFF9425-C74A-4DFC-8F8A-65A3F1232A77}" dt="2024-04-05T21:03:57.290" v="208" actId="20577"/>
          <ac:spMkLst>
            <pc:docMk/>
            <pc:sldMk cId="3571890362" sldId="362"/>
            <ac:spMk id="3" creationId="{22746F0F-FBAA-122C-D942-6DB63FFADFDA}"/>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1:03:57.290" v="208" actId="20577"/>
              <pc2:cmMkLst xmlns:pc2="http://schemas.microsoft.com/office/powerpoint/2019/9/main/command">
                <pc:docMk/>
                <pc:sldMk cId="3571890362" sldId="362"/>
                <pc2:cmMk id="{059C1120-52AF-4029-A05C-AC0F5D11CC53}"/>
              </pc2:cmMkLst>
            </pc226:cmChg>
          </p:ext>
        </pc:extLst>
      </pc:sldChg>
      <pc:sldChg chg="modSp mod">
        <pc:chgData name="Sara Malakoff" userId="1b880158-51be-4e2e-a40c-657df873ba37" providerId="ADAL" clId="{1EFF9425-C74A-4DFC-8F8A-65A3F1232A77}" dt="2024-04-05T21:05:37.007" v="225" actId="20577"/>
        <pc:sldMkLst>
          <pc:docMk/>
          <pc:sldMk cId="3485311758" sldId="363"/>
        </pc:sldMkLst>
        <pc:spChg chg="mod">
          <ac:chgData name="Sara Malakoff" userId="1b880158-51be-4e2e-a40c-657df873ba37" providerId="ADAL" clId="{1EFF9425-C74A-4DFC-8F8A-65A3F1232A77}" dt="2024-04-05T21:05:37.007" v="225" actId="20577"/>
          <ac:spMkLst>
            <pc:docMk/>
            <pc:sldMk cId="3485311758" sldId="363"/>
            <ac:spMk id="3" creationId="{22746F0F-FBAA-122C-D942-6DB63FFADFDA}"/>
          </ac:spMkLst>
        </pc:spChg>
      </pc:sldChg>
      <pc:sldChg chg="modSp mod addCm modCm">
        <pc:chgData name="Sara Malakoff" userId="1b880158-51be-4e2e-a40c-657df873ba37" providerId="ADAL" clId="{1EFF9425-C74A-4DFC-8F8A-65A3F1232A77}" dt="2024-04-05T21:07:37.511" v="230"/>
        <pc:sldMkLst>
          <pc:docMk/>
          <pc:sldMk cId="225770002" sldId="364"/>
        </pc:sldMkLst>
        <pc:spChg chg="mod">
          <ac:chgData name="Sara Malakoff" userId="1b880158-51be-4e2e-a40c-657df873ba37" providerId="ADAL" clId="{1EFF9425-C74A-4DFC-8F8A-65A3F1232A77}" dt="2024-04-05T21:06:29.938" v="229" actId="20577"/>
          <ac:spMkLst>
            <pc:docMk/>
            <pc:sldMk cId="225770002" sldId="364"/>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1EFF9425-C74A-4DFC-8F8A-65A3F1232A77}" dt="2024-04-05T21:07:37.511" v="230"/>
              <pc2:cmMkLst xmlns:pc2="http://schemas.microsoft.com/office/powerpoint/2019/9/main/command">
                <pc:docMk/>
                <pc:sldMk cId="225770002" sldId="364"/>
                <pc2:cmMk id="{7DB4636F-5E59-4D69-8F2D-711D052B2447}"/>
              </pc2:cmMkLst>
            </pc226:cmChg>
            <pc226:cmChg xmlns:pc226="http://schemas.microsoft.com/office/powerpoint/2022/06/main/command" chg="mod">
              <pc226:chgData name="Sara Malakoff" userId="1b880158-51be-4e2e-a40c-657df873ba37" providerId="ADAL" clId="{1EFF9425-C74A-4DFC-8F8A-65A3F1232A77}" dt="2024-04-05T21:06:24.680" v="228"/>
              <pc2:cmMkLst xmlns:pc2="http://schemas.microsoft.com/office/powerpoint/2019/9/main/command">
                <pc:docMk/>
                <pc:sldMk cId="225770002" sldId="364"/>
                <pc2:cmMk id="{C375E476-0008-4D13-BBCA-143A617B8890}"/>
              </pc2:cmMkLst>
            </pc226:cmChg>
          </p:ext>
        </pc:extLst>
      </pc:sldChg>
      <pc:sldChg chg="modSp mod">
        <pc:chgData name="Sara Malakoff" userId="1b880158-51be-4e2e-a40c-657df873ba37" providerId="ADAL" clId="{1EFF9425-C74A-4DFC-8F8A-65A3F1232A77}" dt="2024-04-05T21:08:29.175" v="250" actId="20577"/>
        <pc:sldMkLst>
          <pc:docMk/>
          <pc:sldMk cId="3208034119" sldId="366"/>
        </pc:sldMkLst>
        <pc:spChg chg="mod">
          <ac:chgData name="Sara Malakoff" userId="1b880158-51be-4e2e-a40c-657df873ba37" providerId="ADAL" clId="{1EFF9425-C74A-4DFC-8F8A-65A3F1232A77}" dt="2024-04-05T21:08:29.175" v="250" actId="20577"/>
          <ac:spMkLst>
            <pc:docMk/>
            <pc:sldMk cId="3208034119" sldId="366"/>
            <ac:spMk id="3" creationId="{22746F0F-FBAA-122C-D942-6DB63FFADFDA}"/>
          </ac:spMkLst>
        </pc:spChg>
      </pc:sldChg>
      <pc:sldChg chg="modSp mod">
        <pc:chgData name="Sara Malakoff" userId="1b880158-51be-4e2e-a40c-657df873ba37" providerId="ADAL" clId="{1EFF9425-C74A-4DFC-8F8A-65A3F1232A77}" dt="2024-04-05T21:09:59.397" v="262" actId="20577"/>
        <pc:sldMkLst>
          <pc:docMk/>
          <pc:sldMk cId="1454878750" sldId="367"/>
        </pc:sldMkLst>
        <pc:spChg chg="mod">
          <ac:chgData name="Sara Malakoff" userId="1b880158-51be-4e2e-a40c-657df873ba37" providerId="ADAL" clId="{1EFF9425-C74A-4DFC-8F8A-65A3F1232A77}" dt="2024-04-05T21:09:59.397" v="262" actId="20577"/>
          <ac:spMkLst>
            <pc:docMk/>
            <pc:sldMk cId="1454878750" sldId="367"/>
            <ac:spMk id="3" creationId="{22746F0F-FBAA-122C-D942-6DB63FFADFDA}"/>
          </ac:spMkLst>
        </pc:spChg>
      </pc:sldChg>
      <pc:sldChg chg="modSp mod">
        <pc:chgData name="Sara Malakoff" userId="1b880158-51be-4e2e-a40c-657df873ba37" providerId="ADAL" clId="{1EFF9425-C74A-4DFC-8F8A-65A3F1232A77}" dt="2024-04-05T21:11:39.276" v="305" actId="5793"/>
        <pc:sldMkLst>
          <pc:docMk/>
          <pc:sldMk cId="3683751055" sldId="368"/>
        </pc:sldMkLst>
        <pc:spChg chg="mod">
          <ac:chgData name="Sara Malakoff" userId="1b880158-51be-4e2e-a40c-657df873ba37" providerId="ADAL" clId="{1EFF9425-C74A-4DFC-8F8A-65A3F1232A77}" dt="2024-04-05T21:11:39.276" v="305" actId="5793"/>
          <ac:spMkLst>
            <pc:docMk/>
            <pc:sldMk cId="3683751055" sldId="368"/>
            <ac:spMk id="3" creationId="{22746F0F-FBAA-122C-D942-6DB63FFADFDA}"/>
          </ac:spMkLst>
        </pc:spChg>
      </pc:sldChg>
      <pc:sldChg chg="addSp delSp modSp mod modCm">
        <pc:chgData name="Sara Malakoff" userId="1b880158-51be-4e2e-a40c-657df873ba37" providerId="ADAL" clId="{1EFF9425-C74A-4DFC-8F8A-65A3F1232A77}" dt="2024-04-05T21:25:05.068" v="313" actId="20577"/>
        <pc:sldMkLst>
          <pc:docMk/>
          <pc:sldMk cId="2289690170" sldId="369"/>
        </pc:sldMkLst>
        <pc:spChg chg="add del mod">
          <ac:chgData name="Sara Malakoff" userId="1b880158-51be-4e2e-a40c-657df873ba37" providerId="ADAL" clId="{1EFF9425-C74A-4DFC-8F8A-65A3F1232A77}" dt="2024-04-05T21:25:05.068" v="313" actId="20577"/>
          <ac:spMkLst>
            <pc:docMk/>
            <pc:sldMk cId="2289690170" sldId="369"/>
            <ac:spMk id="3" creationId="{22746F0F-FBAA-122C-D942-6DB63FFADFDA}"/>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1:25:05.068" v="313" actId="20577"/>
              <pc2:cmMkLst xmlns:pc2="http://schemas.microsoft.com/office/powerpoint/2019/9/main/command">
                <pc:docMk/>
                <pc:sldMk cId="2289690170" sldId="369"/>
                <pc2:cmMk id="{29E9B075-3A9E-48EA-8288-22997AF527A1}"/>
              </pc2:cmMkLst>
            </pc226:cmChg>
          </p:ext>
        </pc:extLst>
      </pc:sldChg>
      <pc:sldChg chg="modSp mod">
        <pc:chgData name="Sara Malakoff" userId="1b880158-51be-4e2e-a40c-657df873ba37" providerId="ADAL" clId="{1EFF9425-C74A-4DFC-8F8A-65A3F1232A77}" dt="2024-04-05T21:25:55.523" v="331" actId="20577"/>
        <pc:sldMkLst>
          <pc:docMk/>
          <pc:sldMk cId="1325229866" sldId="370"/>
        </pc:sldMkLst>
        <pc:spChg chg="mod">
          <ac:chgData name="Sara Malakoff" userId="1b880158-51be-4e2e-a40c-657df873ba37" providerId="ADAL" clId="{1EFF9425-C74A-4DFC-8F8A-65A3F1232A77}" dt="2024-04-05T21:25:55.523" v="331" actId="20577"/>
          <ac:spMkLst>
            <pc:docMk/>
            <pc:sldMk cId="1325229866" sldId="370"/>
            <ac:spMk id="3" creationId="{22746F0F-FBAA-122C-D942-6DB63FFADFDA}"/>
          </ac:spMkLst>
        </pc:spChg>
      </pc:sldChg>
      <pc:sldChg chg="modSp mod">
        <pc:chgData name="Sara Malakoff" userId="1b880158-51be-4e2e-a40c-657df873ba37" providerId="ADAL" clId="{1EFF9425-C74A-4DFC-8F8A-65A3F1232A77}" dt="2024-04-05T21:27:31.217" v="340" actId="20577"/>
        <pc:sldMkLst>
          <pc:docMk/>
          <pc:sldMk cId="2247900027" sldId="373"/>
        </pc:sldMkLst>
        <pc:spChg chg="mod">
          <ac:chgData name="Sara Malakoff" userId="1b880158-51be-4e2e-a40c-657df873ba37" providerId="ADAL" clId="{1EFF9425-C74A-4DFC-8F8A-65A3F1232A77}" dt="2024-04-05T21:27:31.217" v="340" actId="20577"/>
          <ac:spMkLst>
            <pc:docMk/>
            <pc:sldMk cId="2247900027" sldId="373"/>
            <ac:spMk id="3" creationId="{22746F0F-FBAA-122C-D942-6DB63FFADFDA}"/>
          </ac:spMkLst>
        </pc:spChg>
      </pc:sldChg>
      <pc:sldChg chg="modSp mod">
        <pc:chgData name="Sara Malakoff" userId="1b880158-51be-4e2e-a40c-657df873ba37" providerId="ADAL" clId="{1EFF9425-C74A-4DFC-8F8A-65A3F1232A77}" dt="2024-04-05T21:28:26.520" v="342" actId="20577"/>
        <pc:sldMkLst>
          <pc:docMk/>
          <pc:sldMk cId="687651782" sldId="374"/>
        </pc:sldMkLst>
        <pc:spChg chg="mod">
          <ac:chgData name="Sara Malakoff" userId="1b880158-51be-4e2e-a40c-657df873ba37" providerId="ADAL" clId="{1EFF9425-C74A-4DFC-8F8A-65A3F1232A77}" dt="2024-04-05T21:28:26.520" v="342" actId="20577"/>
          <ac:spMkLst>
            <pc:docMk/>
            <pc:sldMk cId="687651782" sldId="374"/>
            <ac:spMk id="3" creationId="{22746F0F-FBAA-122C-D942-6DB63FFADFDA}"/>
          </ac:spMkLst>
        </pc:spChg>
      </pc:sldChg>
      <pc:sldChg chg="modSp mod modCm">
        <pc:chgData name="Sara Malakoff" userId="1b880158-51be-4e2e-a40c-657df873ba37" providerId="ADAL" clId="{1EFF9425-C74A-4DFC-8F8A-65A3F1232A77}" dt="2024-04-05T21:29:08.611" v="345" actId="20577"/>
        <pc:sldMkLst>
          <pc:docMk/>
          <pc:sldMk cId="353926790" sldId="375"/>
        </pc:sldMkLst>
        <pc:spChg chg="mod">
          <ac:chgData name="Sara Malakoff" userId="1b880158-51be-4e2e-a40c-657df873ba37" providerId="ADAL" clId="{1EFF9425-C74A-4DFC-8F8A-65A3F1232A77}" dt="2024-04-05T21:29:08.611" v="345" actId="20577"/>
          <ac:spMkLst>
            <pc:docMk/>
            <pc:sldMk cId="353926790" sldId="375"/>
            <ac:spMk id="4" creationId="{C43DEB79-1758-BC66-6E69-716E1091C517}"/>
          </ac:spMkLst>
        </pc:spChg>
        <pc:extLst>
          <p:ext xmlns:p="http://schemas.openxmlformats.org/presentationml/2006/main" uri="{D6D511B9-2390-475A-947B-AFAB55BFBCF1}">
            <pc226:cmChg xmlns:pc226="http://schemas.microsoft.com/office/powerpoint/2022/06/main/command" chg="mod">
              <pc226:chgData name="Sara Malakoff" userId="1b880158-51be-4e2e-a40c-657df873ba37" providerId="ADAL" clId="{1EFF9425-C74A-4DFC-8F8A-65A3F1232A77}" dt="2024-04-05T21:29:08.611" v="345" actId="20577"/>
              <pc2:cmMkLst xmlns:pc2="http://schemas.microsoft.com/office/powerpoint/2019/9/main/command">
                <pc:docMk/>
                <pc:sldMk cId="353926790" sldId="375"/>
                <pc2:cmMk id="{E919F02D-3D8F-4ABE-ABF6-CAF672F6A22E}"/>
              </pc2:cmMkLst>
            </pc226:cmChg>
          </p:ext>
        </pc:extLst>
      </pc:sldChg>
    </pc:docChg>
  </pc:docChgLst>
  <pc:docChgLst>
    <pc:chgData name="Japheth Ominde" userId="S::jominde@engenderhealth.org::9ad07e45-6c77-4eca-985f-8a2b36e3acbd" providerId="AD" clId="Web-{788ABC3B-FE59-A027-F615-7E4F8D072651}"/>
    <pc:docChg chg="mod modSld">
      <pc:chgData name="Japheth Ominde" userId="S::jominde@engenderhealth.org::9ad07e45-6c77-4eca-985f-8a2b36e3acbd" providerId="AD" clId="Web-{788ABC3B-FE59-A027-F615-7E4F8D072651}" dt="2024-04-05T15:12:41.957" v="1612"/>
      <pc:docMkLst>
        <pc:docMk/>
      </pc:docMkLst>
      <pc:sldChg chg="modSp">
        <pc:chgData name="Japheth Ominde" userId="S::jominde@engenderhealth.org::9ad07e45-6c77-4eca-985f-8a2b36e3acbd" providerId="AD" clId="Web-{788ABC3B-FE59-A027-F615-7E4F8D072651}" dt="2024-04-05T11:48:25.422" v="28" actId="20577"/>
        <pc:sldMkLst>
          <pc:docMk/>
          <pc:sldMk cId="53894313" sldId="315"/>
        </pc:sldMkLst>
        <pc:spChg chg="mod">
          <ac:chgData name="Japheth Ominde" userId="S::jominde@engenderhealth.org::9ad07e45-6c77-4eca-985f-8a2b36e3acbd" providerId="AD" clId="Web-{788ABC3B-FE59-A027-F615-7E4F8D072651}" dt="2024-04-05T11:48:25.422" v="28" actId="20577"/>
          <ac:spMkLst>
            <pc:docMk/>
            <pc:sldMk cId="53894313" sldId="315"/>
            <ac:spMk id="2" creationId="{6BAB3CF5-A82F-96E0-DCAF-8055B6ECDF87}"/>
          </ac:spMkLst>
        </pc:spChg>
        <pc:spChg chg="mod">
          <ac:chgData name="Japheth Ominde" userId="S::jominde@engenderhealth.org::9ad07e45-6c77-4eca-985f-8a2b36e3acbd" providerId="AD" clId="Web-{788ABC3B-FE59-A027-F615-7E4F8D072651}" dt="2024-04-05T11:48:16.640" v="20" actId="20577"/>
          <ac:spMkLst>
            <pc:docMk/>
            <pc:sldMk cId="53894313" sldId="315"/>
            <ac:spMk id="5" creationId="{00000000-0000-0000-0000-000000000000}"/>
          </ac:spMkLst>
        </pc:spChg>
      </pc:sldChg>
      <pc:sldChg chg="modSp modCm">
        <pc:chgData name="Japheth Ominde" userId="S::jominde@engenderhealth.org::9ad07e45-6c77-4eca-985f-8a2b36e3acbd" providerId="AD" clId="Web-{788ABC3B-FE59-A027-F615-7E4F8D072651}" dt="2024-04-05T15:02:22.955" v="1571"/>
        <pc:sldMkLst>
          <pc:docMk/>
          <pc:sldMk cId="583026546" sldId="320"/>
        </pc:sldMkLst>
        <pc:spChg chg="mod">
          <ac:chgData name="Japheth Ominde" userId="S::jominde@engenderhealth.org::9ad07e45-6c77-4eca-985f-8a2b36e3acbd" providerId="AD" clId="Web-{788ABC3B-FE59-A027-F615-7E4F8D072651}" dt="2024-04-05T12:19:50.901" v="283" actId="1076"/>
          <ac:spMkLst>
            <pc:docMk/>
            <pc:sldMk cId="583026546" sldId="320"/>
            <ac:spMk id="2" creationId="{6BAB3CF5-A82F-96E0-DCAF-8055B6ECDF87}"/>
          </ac:spMkLst>
        </pc:spChg>
        <pc:spChg chg="mod">
          <ac:chgData name="Japheth Ominde" userId="S::jominde@engenderhealth.org::9ad07e45-6c77-4eca-985f-8a2b36e3acbd" providerId="AD" clId="Web-{788ABC3B-FE59-A027-F615-7E4F8D072651}" dt="2024-04-05T12:21:19.857" v="294" actId="1076"/>
          <ac:spMkLst>
            <pc:docMk/>
            <pc:sldMk cId="583026546" sldId="320"/>
            <ac:spMk id="3" creationId="{623ECCF5-7B1B-AFA3-AFF4-4A7ADCA1D208}"/>
          </ac:spMkLst>
        </pc:spChg>
        <pc:spChg chg="mod">
          <ac:chgData name="Japheth Ominde" userId="S::jominde@engenderhealth.org::9ad07e45-6c77-4eca-985f-8a2b36e3acbd" providerId="AD" clId="Web-{788ABC3B-FE59-A027-F615-7E4F8D072651}" dt="2024-04-05T12:21:37.701" v="296" actId="14100"/>
          <ac:spMkLst>
            <pc:docMk/>
            <pc:sldMk cId="583026546" sldId="320"/>
            <ac:spMk id="4" creationId="{58F6551B-D989-EFD5-F053-3CCBB1CCB89A}"/>
          </ac:spMkLst>
        </pc:spChg>
        <pc:spChg chg="mod">
          <ac:chgData name="Japheth Ominde" userId="S::jominde@engenderhealth.org::9ad07e45-6c77-4eca-985f-8a2b36e3acbd" providerId="AD" clId="Web-{788ABC3B-FE59-A027-F615-7E4F8D072651}" dt="2024-04-05T12:21:08.497" v="293" actId="20577"/>
          <ac:spMkLst>
            <pc:docMk/>
            <pc:sldMk cId="583026546" sldId="320"/>
            <ac:spMk id="5" creationId="{00000000-0000-0000-0000-000000000000}"/>
          </ac:spMkLst>
        </pc:spChg>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788ABC3B-FE59-A027-F615-7E4F8D072651}" dt="2024-04-05T15:02:22.955" v="1571"/>
              <pc2:cmMkLst xmlns:pc2="http://schemas.microsoft.com/office/powerpoint/2019/9/main/command">
                <pc:docMk/>
                <pc:sldMk cId="583026546" sldId="320"/>
                <pc2:cmMk id="{0FB52F82-B43B-4CC7-B09E-78E7A401C66B}"/>
              </pc2:cmMkLst>
              <pc226:cmRplyChg chg="add">
                <pc226:chgData name="Japheth Ominde" userId="S::jominde@engenderhealth.org::9ad07e45-6c77-4eca-985f-8a2b36e3acbd" providerId="AD" clId="Web-{788ABC3B-FE59-A027-F615-7E4F8D072651}" dt="2024-04-05T15:02:22.955" v="1571"/>
                <pc2:cmRplyMkLst xmlns:pc2="http://schemas.microsoft.com/office/powerpoint/2019/9/main/command">
                  <pc:docMk/>
                  <pc:sldMk cId="583026546" sldId="320"/>
                  <pc2:cmMk id="{0FB52F82-B43B-4CC7-B09E-78E7A401C66B}"/>
                  <pc2:cmRplyMk id="{2445691A-00AE-4BD1-9F8B-FB2425DEDE8E}"/>
                </pc2:cmRplyMkLst>
              </pc226:cmRplyChg>
            </pc226:cmChg>
          </p:ext>
        </pc:extLst>
      </pc:sldChg>
      <pc:sldChg chg="modSp modCm">
        <pc:chgData name="Japheth Ominde" userId="S::jominde@engenderhealth.org::9ad07e45-6c77-4eca-985f-8a2b36e3acbd" providerId="AD" clId="Web-{788ABC3B-FE59-A027-F615-7E4F8D072651}" dt="2024-04-05T15:04:52.706" v="1575"/>
        <pc:sldMkLst>
          <pc:docMk/>
          <pc:sldMk cId="159561215" sldId="324"/>
        </pc:sldMkLst>
        <pc:spChg chg="mod">
          <ac:chgData name="Japheth Ominde" userId="S::jominde@engenderhealth.org::9ad07e45-6c77-4eca-985f-8a2b36e3acbd" providerId="AD" clId="Web-{788ABC3B-FE59-A027-F615-7E4F8D072651}" dt="2024-04-05T13:20:38.088" v="474" actId="20577"/>
          <ac:spMkLst>
            <pc:docMk/>
            <pc:sldMk cId="159561215" sldId="324"/>
            <ac:spMk id="5" creationId="{00000000-0000-0000-0000-000000000000}"/>
          </ac:spMkLst>
        </pc:spChg>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788ABC3B-FE59-A027-F615-7E4F8D072651}" dt="2024-04-05T15:04:52.706" v="1575"/>
              <pc2:cmMkLst xmlns:pc2="http://schemas.microsoft.com/office/powerpoint/2019/9/main/command">
                <pc:docMk/>
                <pc:sldMk cId="159561215" sldId="324"/>
                <pc2:cmMk id="{3406B3D4-1CE5-41C2-A84C-8D22680BAB8E}"/>
              </pc2:cmMkLst>
              <pc226:cmRplyChg chg="add">
                <pc226:chgData name="Japheth Ominde" userId="S::jominde@engenderhealth.org::9ad07e45-6c77-4eca-985f-8a2b36e3acbd" providerId="AD" clId="Web-{788ABC3B-FE59-A027-F615-7E4F8D072651}" dt="2024-04-05T15:04:52.706" v="1575"/>
                <pc2:cmRplyMkLst xmlns:pc2="http://schemas.microsoft.com/office/powerpoint/2019/9/main/command">
                  <pc:docMk/>
                  <pc:sldMk cId="159561215" sldId="324"/>
                  <pc2:cmMk id="{3406B3D4-1CE5-41C2-A84C-8D22680BAB8E}"/>
                  <pc2:cmRplyMk id="{464C2623-7241-474F-B300-F6260CDBBDC1}"/>
                </pc2:cmRplyMkLst>
              </pc226:cmRplyChg>
            </pc226:cmChg>
          </p:ext>
        </pc:extLst>
      </pc:sldChg>
      <pc:sldChg chg="modSp">
        <pc:chgData name="Japheth Ominde" userId="S::jominde@engenderhealth.org::9ad07e45-6c77-4eca-985f-8a2b36e3acbd" providerId="AD" clId="Web-{788ABC3B-FE59-A027-F615-7E4F8D072651}" dt="2024-04-05T15:01:16.987" v="1570" actId="1076"/>
        <pc:sldMkLst>
          <pc:docMk/>
          <pc:sldMk cId="1258790502" sldId="329"/>
        </pc:sldMkLst>
        <pc:spChg chg="mod">
          <ac:chgData name="Japheth Ominde" userId="S::jominde@engenderhealth.org::9ad07e45-6c77-4eca-985f-8a2b36e3acbd" providerId="AD" clId="Web-{788ABC3B-FE59-A027-F615-7E4F8D072651}" dt="2024-04-05T15:01:16.987" v="1570" actId="1076"/>
          <ac:spMkLst>
            <pc:docMk/>
            <pc:sldMk cId="1258790502" sldId="329"/>
            <ac:spMk id="5" creationId="{00000000-0000-0000-0000-000000000000}"/>
          </ac:spMkLst>
        </pc:spChg>
      </pc:sldChg>
      <pc:sldChg chg="modSp addCm modCm">
        <pc:chgData name="Japheth Ominde" userId="S::jominde@engenderhealth.org::9ad07e45-6c77-4eca-985f-8a2b36e3acbd" providerId="AD" clId="Web-{788ABC3B-FE59-A027-F615-7E4F8D072651}" dt="2024-04-05T15:00:57.674" v="1569"/>
        <pc:sldMkLst>
          <pc:docMk/>
          <pc:sldMk cId="990307786" sldId="330"/>
        </pc:sldMkLst>
        <pc:spChg chg="mod">
          <ac:chgData name="Japheth Ominde" userId="S::jominde@engenderhealth.org::9ad07e45-6c77-4eca-985f-8a2b36e3acbd" providerId="AD" clId="Web-{788ABC3B-FE59-A027-F615-7E4F8D072651}" dt="2024-04-05T12:10:57.104" v="220" actId="20577"/>
          <ac:spMkLst>
            <pc:docMk/>
            <pc:sldMk cId="990307786" sldId="330"/>
            <ac:spMk id="5" creationId="{00000000-0000-0000-0000-000000000000}"/>
          </ac:spMkLst>
        </pc:spChg>
        <pc:extLst>
          <p:ext xmlns:p="http://schemas.openxmlformats.org/presentationml/2006/main" uri="{D6D511B9-2390-475A-947B-AFAB55BFBCF1}">
            <pc226:cmChg xmlns:pc226="http://schemas.microsoft.com/office/powerpoint/2022/06/main/command" chg="add mod">
              <pc226:chgData name="Japheth Ominde" userId="S::jominde@engenderhealth.org::9ad07e45-6c77-4eca-985f-8a2b36e3acbd" providerId="AD" clId="Web-{788ABC3B-FE59-A027-F615-7E4F8D072651}" dt="2024-04-05T15:00:57.674" v="1569"/>
              <pc2:cmMkLst xmlns:pc2="http://schemas.microsoft.com/office/powerpoint/2019/9/main/command">
                <pc:docMk/>
                <pc:sldMk cId="990307786" sldId="330"/>
                <pc2:cmMk id="{32B89FAF-D089-4F4F-B874-EE0BA45A6B82}"/>
              </pc2:cmMkLst>
              <pc226:cmRplyChg chg="add">
                <pc226:chgData name="Japheth Ominde" userId="S::jominde@engenderhealth.org::9ad07e45-6c77-4eca-985f-8a2b36e3acbd" providerId="AD" clId="Web-{788ABC3B-FE59-A027-F615-7E4F8D072651}" dt="2024-04-05T15:00:57.674" v="1569"/>
                <pc2:cmRplyMkLst xmlns:pc2="http://schemas.microsoft.com/office/powerpoint/2019/9/main/command">
                  <pc:docMk/>
                  <pc:sldMk cId="990307786" sldId="330"/>
                  <pc2:cmMk id="{32B89FAF-D089-4F4F-B874-EE0BA45A6B82}"/>
                  <pc2:cmRplyMk id="{8237D1AC-4239-4A7F-8BB2-2DBF3F8AAF09}"/>
                </pc2:cmRplyMkLst>
              </pc226:cmRplyChg>
            </pc226:cmChg>
          </p:ext>
        </pc:extLst>
      </pc:sldChg>
      <pc:sldChg chg="modSp">
        <pc:chgData name="Japheth Ominde" userId="S::jominde@engenderhealth.org::9ad07e45-6c77-4eca-985f-8a2b36e3acbd" providerId="AD" clId="Web-{788ABC3B-FE59-A027-F615-7E4F8D072651}" dt="2024-04-05T15:02:49.784" v="1574" actId="1076"/>
        <pc:sldMkLst>
          <pc:docMk/>
          <pc:sldMk cId="2010783562" sldId="331"/>
        </pc:sldMkLst>
        <pc:spChg chg="mod">
          <ac:chgData name="Japheth Ominde" userId="S::jominde@engenderhealth.org::9ad07e45-6c77-4eca-985f-8a2b36e3acbd" providerId="AD" clId="Web-{788ABC3B-FE59-A027-F615-7E4F8D072651}" dt="2024-04-05T15:02:36.549" v="1572" actId="1076"/>
          <ac:spMkLst>
            <pc:docMk/>
            <pc:sldMk cId="2010783562" sldId="331"/>
            <ac:spMk id="5" creationId="{00000000-0000-0000-0000-000000000000}"/>
          </ac:spMkLst>
        </pc:spChg>
        <pc:spChg chg="mod">
          <ac:chgData name="Japheth Ominde" userId="S::jominde@engenderhealth.org::9ad07e45-6c77-4eca-985f-8a2b36e3acbd" providerId="AD" clId="Web-{788ABC3B-FE59-A027-F615-7E4F8D072651}" dt="2024-04-05T15:02:43.831" v="1573" actId="1076"/>
          <ac:spMkLst>
            <pc:docMk/>
            <pc:sldMk cId="2010783562" sldId="331"/>
            <ac:spMk id="6" creationId="{27AC8C41-55F5-A174-276F-453A76C08712}"/>
          </ac:spMkLst>
        </pc:spChg>
        <pc:spChg chg="mod">
          <ac:chgData name="Japheth Ominde" userId="S::jominde@engenderhealth.org::9ad07e45-6c77-4eca-985f-8a2b36e3acbd" providerId="AD" clId="Web-{788ABC3B-FE59-A027-F615-7E4F8D072651}" dt="2024-04-05T15:02:49.784" v="1574" actId="1076"/>
          <ac:spMkLst>
            <pc:docMk/>
            <pc:sldMk cId="2010783562" sldId="331"/>
            <ac:spMk id="7" creationId="{131E265E-CE46-0082-7B2A-532B918A0F33}"/>
          </ac:spMkLst>
        </pc:spChg>
      </pc:sldChg>
      <pc:sldChg chg="modSp">
        <pc:chgData name="Japheth Ominde" userId="S::jominde@engenderhealth.org::9ad07e45-6c77-4eca-985f-8a2b36e3acbd" providerId="AD" clId="Web-{788ABC3B-FE59-A027-F615-7E4F8D072651}" dt="2024-04-05T12:29:41.591" v="344" actId="20577"/>
        <pc:sldMkLst>
          <pc:docMk/>
          <pc:sldMk cId="3929561905" sldId="332"/>
        </pc:sldMkLst>
        <pc:spChg chg="mod">
          <ac:chgData name="Japheth Ominde" userId="S::jominde@engenderhealth.org::9ad07e45-6c77-4eca-985f-8a2b36e3acbd" providerId="AD" clId="Web-{788ABC3B-FE59-A027-F615-7E4F8D072651}" dt="2024-04-05T12:29:41.591" v="344" actId="20577"/>
          <ac:spMkLst>
            <pc:docMk/>
            <pc:sldMk cId="3929561905" sldId="332"/>
            <ac:spMk id="5" creationId="{00000000-0000-0000-0000-000000000000}"/>
          </ac:spMkLst>
        </pc:spChg>
      </pc:sldChg>
      <pc:sldChg chg="modSp">
        <pc:chgData name="Japheth Ominde" userId="S::jominde@engenderhealth.org::9ad07e45-6c77-4eca-985f-8a2b36e3acbd" providerId="AD" clId="Web-{788ABC3B-FE59-A027-F615-7E4F8D072651}" dt="2024-04-05T12:33:23.442" v="363" actId="20577"/>
        <pc:sldMkLst>
          <pc:docMk/>
          <pc:sldMk cId="444401098" sldId="333"/>
        </pc:sldMkLst>
        <pc:spChg chg="mod">
          <ac:chgData name="Japheth Ominde" userId="S::jominde@engenderhealth.org::9ad07e45-6c77-4eca-985f-8a2b36e3acbd" providerId="AD" clId="Web-{788ABC3B-FE59-A027-F615-7E4F8D072651}" dt="2024-04-05T12:33:23.442" v="363" actId="20577"/>
          <ac:spMkLst>
            <pc:docMk/>
            <pc:sldMk cId="444401098" sldId="333"/>
            <ac:spMk id="5" creationId="{00000000-0000-0000-0000-000000000000}"/>
          </ac:spMkLst>
        </pc:spChg>
      </pc:sldChg>
      <pc:sldChg chg="modSp">
        <pc:chgData name="Japheth Ominde" userId="S::jominde@engenderhealth.org::9ad07e45-6c77-4eca-985f-8a2b36e3acbd" providerId="AD" clId="Web-{788ABC3B-FE59-A027-F615-7E4F8D072651}" dt="2024-04-05T12:37:54.356" v="423" actId="20577"/>
        <pc:sldMkLst>
          <pc:docMk/>
          <pc:sldMk cId="3195624219" sldId="334"/>
        </pc:sldMkLst>
        <pc:spChg chg="mod">
          <ac:chgData name="Japheth Ominde" userId="S::jominde@engenderhealth.org::9ad07e45-6c77-4eca-985f-8a2b36e3acbd" providerId="AD" clId="Web-{788ABC3B-FE59-A027-F615-7E4F8D072651}" dt="2024-04-05T12:36:59.339" v="405" actId="20577"/>
          <ac:spMkLst>
            <pc:docMk/>
            <pc:sldMk cId="3195624219" sldId="334"/>
            <ac:spMk id="3" creationId="{1B6E0831-F82C-7F1A-28E1-C4599A1B3EA0}"/>
          </ac:spMkLst>
        </pc:spChg>
        <pc:spChg chg="mod">
          <ac:chgData name="Japheth Ominde" userId="S::jominde@engenderhealth.org::9ad07e45-6c77-4eca-985f-8a2b36e3acbd" providerId="AD" clId="Web-{788ABC3B-FE59-A027-F615-7E4F8D072651}" dt="2024-04-05T12:37:54.356" v="423" actId="20577"/>
          <ac:spMkLst>
            <pc:docMk/>
            <pc:sldMk cId="3195624219" sldId="334"/>
            <ac:spMk id="4" creationId="{BAD24CD4-95CD-C008-87F5-7E97950B735F}"/>
          </ac:spMkLst>
        </pc:spChg>
        <pc:spChg chg="mod">
          <ac:chgData name="Japheth Ominde" userId="S::jominde@engenderhealth.org::9ad07e45-6c77-4eca-985f-8a2b36e3acbd" providerId="AD" clId="Web-{788ABC3B-FE59-A027-F615-7E4F8D072651}" dt="2024-04-05T12:36:45.182" v="395" actId="20577"/>
          <ac:spMkLst>
            <pc:docMk/>
            <pc:sldMk cId="3195624219" sldId="334"/>
            <ac:spMk id="5" creationId="{00000000-0000-0000-0000-000000000000}"/>
          </ac:spMkLst>
        </pc:spChg>
      </pc:sldChg>
      <pc:sldChg chg="modSp">
        <pc:chgData name="Japheth Ominde" userId="S::jominde@engenderhealth.org::9ad07e45-6c77-4eca-985f-8a2b36e3acbd" providerId="AD" clId="Web-{788ABC3B-FE59-A027-F615-7E4F8D072651}" dt="2024-04-05T13:02:56.963" v="427" actId="1076"/>
        <pc:sldMkLst>
          <pc:docMk/>
          <pc:sldMk cId="1672008145" sldId="338"/>
        </pc:sldMkLst>
        <pc:spChg chg="mod">
          <ac:chgData name="Japheth Ominde" userId="S::jominde@engenderhealth.org::9ad07e45-6c77-4eca-985f-8a2b36e3acbd" providerId="AD" clId="Web-{788ABC3B-FE59-A027-F615-7E4F8D072651}" dt="2024-04-05T13:02:56.963" v="427" actId="1076"/>
          <ac:spMkLst>
            <pc:docMk/>
            <pc:sldMk cId="1672008145" sldId="338"/>
            <ac:spMk id="3" creationId="{4DD39596-F33F-19F0-5AD7-1CF10BAC4C12}"/>
          </ac:spMkLst>
        </pc:spChg>
      </pc:sldChg>
      <pc:sldChg chg="modSp">
        <pc:chgData name="Japheth Ominde" userId="S::jominde@engenderhealth.org::9ad07e45-6c77-4eca-985f-8a2b36e3acbd" providerId="AD" clId="Web-{788ABC3B-FE59-A027-F615-7E4F8D072651}" dt="2024-04-05T13:05:15.713" v="434" actId="1076"/>
        <pc:sldMkLst>
          <pc:docMk/>
          <pc:sldMk cId="1510151677" sldId="339"/>
        </pc:sldMkLst>
        <pc:spChg chg="mod">
          <ac:chgData name="Japheth Ominde" userId="S::jominde@engenderhealth.org::9ad07e45-6c77-4eca-985f-8a2b36e3acbd" providerId="AD" clId="Web-{788ABC3B-FE59-A027-F615-7E4F8D072651}" dt="2024-04-05T13:05:01.510" v="430" actId="20577"/>
          <ac:spMkLst>
            <pc:docMk/>
            <pc:sldMk cId="1510151677" sldId="339"/>
            <ac:spMk id="2" creationId="{6BAB3CF5-A82F-96E0-DCAF-8055B6ECDF87}"/>
          </ac:spMkLst>
        </pc:spChg>
        <pc:spChg chg="mod">
          <ac:chgData name="Japheth Ominde" userId="S::jominde@engenderhealth.org::9ad07e45-6c77-4eca-985f-8a2b36e3acbd" providerId="AD" clId="Web-{788ABC3B-FE59-A027-F615-7E4F8D072651}" dt="2024-04-05T13:05:15.713" v="434" actId="1076"/>
          <ac:spMkLst>
            <pc:docMk/>
            <pc:sldMk cId="1510151677" sldId="339"/>
            <ac:spMk id="3" creationId="{4DD39596-F33F-19F0-5AD7-1CF10BAC4C12}"/>
          </ac:spMkLst>
        </pc:spChg>
      </pc:sldChg>
      <pc:sldChg chg="modSp">
        <pc:chgData name="Japheth Ominde" userId="S::jominde@engenderhealth.org::9ad07e45-6c77-4eca-985f-8a2b36e3acbd" providerId="AD" clId="Web-{788ABC3B-FE59-A027-F615-7E4F8D072651}" dt="2024-04-05T13:24:47.198" v="496" actId="20577"/>
        <pc:sldMkLst>
          <pc:docMk/>
          <pc:sldMk cId="887184421" sldId="340"/>
        </pc:sldMkLst>
        <pc:spChg chg="mod">
          <ac:chgData name="Japheth Ominde" userId="S::jominde@engenderhealth.org::9ad07e45-6c77-4eca-985f-8a2b36e3acbd" providerId="AD" clId="Web-{788ABC3B-FE59-A027-F615-7E4F8D072651}" dt="2024-04-05T13:24:47.198" v="496" actId="20577"/>
          <ac:spMkLst>
            <pc:docMk/>
            <pc:sldMk cId="887184421" sldId="340"/>
            <ac:spMk id="5" creationId="{00000000-0000-0000-0000-000000000000}"/>
          </ac:spMkLst>
        </pc:spChg>
      </pc:sldChg>
      <pc:sldChg chg="modSp">
        <pc:chgData name="Japheth Ominde" userId="S::jominde@engenderhealth.org::9ad07e45-6c77-4eca-985f-8a2b36e3acbd" providerId="AD" clId="Web-{788ABC3B-FE59-A027-F615-7E4F8D072651}" dt="2024-04-05T13:27:41.823" v="536" actId="20577"/>
        <pc:sldMkLst>
          <pc:docMk/>
          <pc:sldMk cId="731867836" sldId="341"/>
        </pc:sldMkLst>
        <pc:spChg chg="mod">
          <ac:chgData name="Japheth Ominde" userId="S::jominde@engenderhealth.org::9ad07e45-6c77-4eca-985f-8a2b36e3acbd" providerId="AD" clId="Web-{788ABC3B-FE59-A027-F615-7E4F8D072651}" dt="2024-04-05T13:27:41.823" v="536" actId="20577"/>
          <ac:spMkLst>
            <pc:docMk/>
            <pc:sldMk cId="731867836" sldId="341"/>
            <ac:spMk id="5" creationId="{00000000-0000-0000-0000-000000000000}"/>
          </ac:spMkLst>
        </pc:spChg>
      </pc:sldChg>
      <pc:sldChg chg="modSp">
        <pc:chgData name="Japheth Ominde" userId="S::jominde@engenderhealth.org::9ad07e45-6c77-4eca-985f-8a2b36e3acbd" providerId="AD" clId="Web-{788ABC3B-FE59-A027-F615-7E4F8D072651}" dt="2024-04-05T13:33:25.792" v="604" actId="20577"/>
        <pc:sldMkLst>
          <pc:docMk/>
          <pc:sldMk cId="2305549032" sldId="342"/>
        </pc:sldMkLst>
        <pc:spChg chg="mod">
          <ac:chgData name="Japheth Ominde" userId="S::jominde@engenderhealth.org::9ad07e45-6c77-4eca-985f-8a2b36e3acbd" providerId="AD" clId="Web-{788ABC3B-FE59-A027-F615-7E4F8D072651}" dt="2024-04-05T13:33:25.792" v="604" actId="20577"/>
          <ac:spMkLst>
            <pc:docMk/>
            <pc:sldMk cId="2305549032" sldId="342"/>
            <ac:spMk id="5" creationId="{00000000-0000-0000-0000-000000000000}"/>
          </ac:spMkLst>
        </pc:spChg>
      </pc:sldChg>
      <pc:sldChg chg="modSp">
        <pc:chgData name="Japheth Ominde" userId="S::jominde@engenderhealth.org::9ad07e45-6c77-4eca-985f-8a2b36e3acbd" providerId="AD" clId="Web-{788ABC3B-FE59-A027-F615-7E4F8D072651}" dt="2024-04-05T13:35:33.385" v="616" actId="20577"/>
        <pc:sldMkLst>
          <pc:docMk/>
          <pc:sldMk cId="450976860" sldId="344"/>
        </pc:sldMkLst>
        <pc:spChg chg="mod">
          <ac:chgData name="Japheth Ominde" userId="S::jominde@engenderhealth.org::9ad07e45-6c77-4eca-985f-8a2b36e3acbd" providerId="AD" clId="Web-{788ABC3B-FE59-A027-F615-7E4F8D072651}" dt="2024-04-05T13:35:33.385" v="616" actId="20577"/>
          <ac:spMkLst>
            <pc:docMk/>
            <pc:sldMk cId="450976860" sldId="344"/>
            <ac:spMk id="5" creationId="{00000000-0000-0000-0000-000000000000}"/>
          </ac:spMkLst>
        </pc:spChg>
      </pc:sldChg>
      <pc:sldChg chg="modSp">
        <pc:chgData name="Japheth Ominde" userId="S::jominde@engenderhealth.org::9ad07e45-6c77-4eca-985f-8a2b36e3acbd" providerId="AD" clId="Web-{788ABC3B-FE59-A027-F615-7E4F8D072651}" dt="2024-04-05T15:06:45.581" v="1597" actId="20577"/>
        <pc:sldMkLst>
          <pc:docMk/>
          <pc:sldMk cId="3012058858" sldId="345"/>
        </pc:sldMkLst>
        <pc:spChg chg="mod">
          <ac:chgData name="Japheth Ominde" userId="S::jominde@engenderhealth.org::9ad07e45-6c77-4eca-985f-8a2b36e3acbd" providerId="AD" clId="Web-{788ABC3B-FE59-A027-F615-7E4F8D072651}" dt="2024-04-05T15:06:45.581" v="1597" actId="20577"/>
          <ac:spMkLst>
            <pc:docMk/>
            <pc:sldMk cId="3012058858" sldId="345"/>
            <ac:spMk id="5" creationId="{00000000-0000-0000-0000-000000000000}"/>
          </ac:spMkLst>
        </pc:spChg>
      </pc:sldChg>
      <pc:sldChg chg="modSp">
        <pc:chgData name="Japheth Ominde" userId="S::jominde@engenderhealth.org::9ad07e45-6c77-4eca-985f-8a2b36e3acbd" providerId="AD" clId="Web-{788ABC3B-FE59-A027-F615-7E4F8D072651}" dt="2024-04-05T13:41:42.745" v="677" actId="20577"/>
        <pc:sldMkLst>
          <pc:docMk/>
          <pc:sldMk cId="3613723164" sldId="347"/>
        </pc:sldMkLst>
        <pc:spChg chg="mod">
          <ac:chgData name="Japheth Ominde" userId="S::jominde@engenderhealth.org::9ad07e45-6c77-4eca-985f-8a2b36e3acbd" providerId="AD" clId="Web-{788ABC3B-FE59-A027-F615-7E4F8D072651}" dt="2024-04-05T13:41:42.745" v="677" actId="20577"/>
          <ac:spMkLst>
            <pc:docMk/>
            <pc:sldMk cId="3613723164" sldId="347"/>
            <ac:spMk id="5" creationId="{00000000-0000-0000-0000-000000000000}"/>
          </ac:spMkLst>
        </pc:spChg>
      </pc:sldChg>
      <pc:sldChg chg="modCm">
        <pc:chgData name="Japheth Ominde" userId="S::jominde@engenderhealth.org::9ad07e45-6c77-4eca-985f-8a2b36e3acbd" providerId="AD" clId="Web-{788ABC3B-FE59-A027-F615-7E4F8D072651}" dt="2024-04-05T15:07:22.112" v="1598"/>
        <pc:sldMkLst>
          <pc:docMk/>
          <pc:sldMk cId="612405814" sldId="349"/>
        </pc:sldMkLst>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788ABC3B-FE59-A027-F615-7E4F8D072651}" dt="2024-04-05T15:07:22.112" v="1598"/>
              <pc2:cmMkLst xmlns:pc2="http://schemas.microsoft.com/office/powerpoint/2019/9/main/command">
                <pc:docMk/>
                <pc:sldMk cId="612405814" sldId="349"/>
                <pc2:cmMk id="{D9D66340-92A5-47D8-864E-F68B8B9246EB}"/>
              </pc2:cmMkLst>
              <pc226:cmRplyChg chg="add">
                <pc226:chgData name="Japheth Ominde" userId="S::jominde@engenderhealth.org::9ad07e45-6c77-4eca-985f-8a2b36e3acbd" providerId="AD" clId="Web-{788ABC3B-FE59-A027-F615-7E4F8D072651}" dt="2024-04-05T15:07:22.112" v="1598"/>
                <pc2:cmRplyMkLst xmlns:pc2="http://schemas.microsoft.com/office/powerpoint/2019/9/main/command">
                  <pc:docMk/>
                  <pc:sldMk cId="612405814" sldId="349"/>
                  <pc2:cmMk id="{D9D66340-92A5-47D8-864E-F68B8B9246EB}"/>
                  <pc2:cmRplyMk id="{5FD20DCB-BE32-4A33-8120-91A824B72F91}"/>
                </pc2:cmRplyMkLst>
              </pc226:cmRplyChg>
            </pc226:cmChg>
          </p:ext>
        </pc:extLst>
      </pc:sldChg>
      <pc:sldChg chg="modSp">
        <pc:chgData name="Japheth Ominde" userId="S::jominde@engenderhealth.org::9ad07e45-6c77-4eca-985f-8a2b36e3acbd" providerId="AD" clId="Web-{788ABC3B-FE59-A027-F615-7E4F8D072651}" dt="2024-04-05T13:44:12.558" v="720" actId="1076"/>
        <pc:sldMkLst>
          <pc:docMk/>
          <pc:sldMk cId="251921730" sldId="350"/>
        </pc:sldMkLst>
        <pc:spChg chg="mod">
          <ac:chgData name="Japheth Ominde" userId="S::jominde@engenderhealth.org::9ad07e45-6c77-4eca-985f-8a2b36e3acbd" providerId="AD" clId="Web-{788ABC3B-FE59-A027-F615-7E4F8D072651}" dt="2024-04-05T13:44:12.558" v="720" actId="1076"/>
          <ac:spMkLst>
            <pc:docMk/>
            <pc:sldMk cId="251921730" sldId="350"/>
            <ac:spMk id="3" creationId="{22746F0F-FBAA-122C-D942-6DB63FFADFDA}"/>
          </ac:spMkLst>
        </pc:spChg>
      </pc:sldChg>
      <pc:sldChg chg="modSp">
        <pc:chgData name="Japheth Ominde" userId="S::jominde@engenderhealth.org::9ad07e45-6c77-4eca-985f-8a2b36e3acbd" providerId="AD" clId="Web-{788ABC3B-FE59-A027-F615-7E4F8D072651}" dt="2024-04-05T13:44:57.589" v="726" actId="1076"/>
        <pc:sldMkLst>
          <pc:docMk/>
          <pc:sldMk cId="99392016" sldId="351"/>
        </pc:sldMkLst>
        <pc:spChg chg="mod">
          <ac:chgData name="Japheth Ominde" userId="S::jominde@engenderhealth.org::9ad07e45-6c77-4eca-985f-8a2b36e3acbd" providerId="AD" clId="Web-{788ABC3B-FE59-A027-F615-7E4F8D072651}" dt="2024-04-05T13:44:57.589" v="726" actId="1076"/>
          <ac:spMkLst>
            <pc:docMk/>
            <pc:sldMk cId="99392016" sldId="351"/>
            <ac:spMk id="3" creationId="{22746F0F-FBAA-122C-D942-6DB63FFADFDA}"/>
          </ac:spMkLst>
        </pc:spChg>
      </pc:sldChg>
      <pc:sldChg chg="modSp modCm">
        <pc:chgData name="Japheth Ominde" userId="S::jominde@engenderhealth.org::9ad07e45-6c77-4eca-985f-8a2b36e3acbd" providerId="AD" clId="Web-{788ABC3B-FE59-A027-F615-7E4F8D072651}" dt="2024-04-05T15:08:20.362" v="1599"/>
        <pc:sldMkLst>
          <pc:docMk/>
          <pc:sldMk cId="3798655089" sldId="352"/>
        </pc:sldMkLst>
        <pc:spChg chg="mod">
          <ac:chgData name="Japheth Ominde" userId="S::jominde@engenderhealth.org::9ad07e45-6c77-4eca-985f-8a2b36e3acbd" providerId="AD" clId="Web-{788ABC3B-FE59-A027-F615-7E4F8D072651}" dt="2024-04-05T13:49:36.089" v="763" actId="20577"/>
          <ac:spMkLst>
            <pc:docMk/>
            <pc:sldMk cId="3798655089" sldId="352"/>
            <ac:spMk id="3" creationId="{22746F0F-FBAA-122C-D942-6DB63FFADFDA}"/>
          </ac:spMkLst>
        </pc:spChg>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788ABC3B-FE59-A027-F615-7E4F8D072651}" dt="2024-04-05T13:47:19.917" v="736"/>
              <pc2:cmMkLst xmlns:pc2="http://schemas.microsoft.com/office/powerpoint/2019/9/main/command">
                <pc:docMk/>
                <pc:sldMk cId="3798655089" sldId="352"/>
                <pc2:cmMk id="{52B57B62-5389-4FC1-85D1-9607BFD84FCB}"/>
              </pc2:cmMkLst>
              <pc226:cmRplyChg chg="add">
                <pc226:chgData name="Japheth Ominde" userId="S::jominde@engenderhealth.org::9ad07e45-6c77-4eca-985f-8a2b36e3acbd" providerId="AD" clId="Web-{788ABC3B-FE59-A027-F615-7E4F8D072651}" dt="2024-04-05T13:47:19.917" v="736"/>
                <pc2:cmRplyMkLst xmlns:pc2="http://schemas.microsoft.com/office/powerpoint/2019/9/main/command">
                  <pc:docMk/>
                  <pc:sldMk cId="3798655089" sldId="352"/>
                  <pc2:cmMk id="{52B57B62-5389-4FC1-85D1-9607BFD84FCB}"/>
                  <pc2:cmRplyMk id="{8B1C667A-ED24-46FD-A9F0-A9E9FE05BB6E}"/>
                </pc2:cmRplyMkLst>
              </pc226:cmRplyChg>
            </pc226:cmChg>
            <pc226:cmChg xmlns:pc226="http://schemas.microsoft.com/office/powerpoint/2022/06/main/command" chg="">
              <pc226:chgData name="Japheth Ominde" userId="S::jominde@engenderhealth.org::9ad07e45-6c77-4eca-985f-8a2b36e3acbd" providerId="AD" clId="Web-{788ABC3B-FE59-A027-F615-7E4F8D072651}" dt="2024-04-05T15:08:20.362" v="1599"/>
              <pc2:cmMkLst xmlns:pc2="http://schemas.microsoft.com/office/powerpoint/2019/9/main/command">
                <pc:docMk/>
                <pc:sldMk cId="3798655089" sldId="352"/>
                <pc2:cmMk id="{9C3554AE-FFD1-4024-9F26-BDAA7A3678E2}"/>
              </pc2:cmMkLst>
              <pc226:cmRplyChg chg="add">
                <pc226:chgData name="Japheth Ominde" userId="S::jominde@engenderhealth.org::9ad07e45-6c77-4eca-985f-8a2b36e3acbd" providerId="AD" clId="Web-{788ABC3B-FE59-A027-F615-7E4F8D072651}" dt="2024-04-05T15:08:20.362" v="1599"/>
                <pc2:cmRplyMkLst xmlns:pc2="http://schemas.microsoft.com/office/powerpoint/2019/9/main/command">
                  <pc:docMk/>
                  <pc:sldMk cId="3798655089" sldId="352"/>
                  <pc2:cmMk id="{9C3554AE-FFD1-4024-9F26-BDAA7A3678E2}"/>
                  <pc2:cmRplyMk id="{17F772F8-29AD-4799-82FC-4F292B2FD642}"/>
                </pc2:cmRplyMkLst>
              </pc226:cmRplyChg>
            </pc226:cmChg>
          </p:ext>
        </pc:extLst>
      </pc:sldChg>
      <pc:sldChg chg="modSp">
        <pc:chgData name="Japheth Ominde" userId="S::jominde@engenderhealth.org::9ad07e45-6c77-4eca-985f-8a2b36e3acbd" providerId="AD" clId="Web-{788ABC3B-FE59-A027-F615-7E4F8D072651}" dt="2024-04-05T15:10:38.628" v="1608" actId="1076"/>
        <pc:sldMkLst>
          <pc:docMk/>
          <pc:sldMk cId="4004908429" sldId="353"/>
        </pc:sldMkLst>
        <pc:spChg chg="mod">
          <ac:chgData name="Japheth Ominde" userId="S::jominde@engenderhealth.org::9ad07e45-6c77-4eca-985f-8a2b36e3acbd" providerId="AD" clId="Web-{788ABC3B-FE59-A027-F615-7E4F8D072651}" dt="2024-04-05T15:10:38.628" v="1608" actId="1076"/>
          <ac:spMkLst>
            <pc:docMk/>
            <pc:sldMk cId="4004908429" sldId="353"/>
            <ac:spMk id="3" creationId="{22746F0F-FBAA-122C-D942-6DB63FFADFDA}"/>
          </ac:spMkLst>
        </pc:spChg>
      </pc:sldChg>
      <pc:sldChg chg="modSp">
        <pc:chgData name="Japheth Ominde" userId="S::jominde@engenderhealth.org::9ad07e45-6c77-4eca-985f-8a2b36e3acbd" providerId="AD" clId="Web-{788ABC3B-FE59-A027-F615-7E4F8D072651}" dt="2024-04-05T15:09:56.144" v="1607" actId="20577"/>
        <pc:sldMkLst>
          <pc:docMk/>
          <pc:sldMk cId="1714850275" sldId="354"/>
        </pc:sldMkLst>
        <pc:spChg chg="mod">
          <ac:chgData name="Japheth Ominde" userId="S::jominde@engenderhealth.org::9ad07e45-6c77-4eca-985f-8a2b36e3acbd" providerId="AD" clId="Web-{788ABC3B-FE59-A027-F615-7E4F8D072651}" dt="2024-04-05T15:09:56.144" v="1607" actId="20577"/>
          <ac:spMkLst>
            <pc:docMk/>
            <pc:sldMk cId="1714850275" sldId="354"/>
            <ac:spMk id="3" creationId="{22746F0F-FBAA-122C-D942-6DB63FFADFDA}"/>
          </ac:spMkLst>
        </pc:spChg>
      </pc:sldChg>
      <pc:sldChg chg="modSp">
        <pc:chgData name="Japheth Ominde" userId="S::jominde@engenderhealth.org::9ad07e45-6c77-4eca-985f-8a2b36e3acbd" providerId="AD" clId="Web-{788ABC3B-FE59-A027-F615-7E4F8D072651}" dt="2024-04-05T14:02:50.590" v="970" actId="1076"/>
        <pc:sldMkLst>
          <pc:docMk/>
          <pc:sldMk cId="2874887310" sldId="356"/>
        </pc:sldMkLst>
        <pc:spChg chg="mod">
          <ac:chgData name="Japheth Ominde" userId="S::jominde@engenderhealth.org::9ad07e45-6c77-4eca-985f-8a2b36e3acbd" providerId="AD" clId="Web-{788ABC3B-FE59-A027-F615-7E4F8D072651}" dt="2024-04-05T14:02:50.590" v="970" actId="1076"/>
          <ac:spMkLst>
            <pc:docMk/>
            <pc:sldMk cId="2874887310" sldId="356"/>
            <ac:spMk id="3" creationId="{22746F0F-FBAA-122C-D942-6DB63FFADFDA}"/>
          </ac:spMkLst>
        </pc:spChg>
      </pc:sldChg>
      <pc:sldChg chg="modSp">
        <pc:chgData name="Japheth Ominde" userId="S::jominde@engenderhealth.org::9ad07e45-6c77-4eca-985f-8a2b36e3acbd" providerId="AD" clId="Web-{788ABC3B-FE59-A027-F615-7E4F8D072651}" dt="2024-04-05T14:14:39.935" v="1037" actId="1076"/>
        <pc:sldMkLst>
          <pc:docMk/>
          <pc:sldMk cId="2547337082" sldId="357"/>
        </pc:sldMkLst>
        <pc:spChg chg="mod">
          <ac:chgData name="Japheth Ominde" userId="S::jominde@engenderhealth.org::9ad07e45-6c77-4eca-985f-8a2b36e3acbd" providerId="AD" clId="Web-{788ABC3B-FE59-A027-F615-7E4F8D072651}" dt="2024-04-05T14:14:39.935" v="1037" actId="1076"/>
          <ac:spMkLst>
            <pc:docMk/>
            <pc:sldMk cId="2547337082" sldId="357"/>
            <ac:spMk id="3" creationId="{22746F0F-FBAA-122C-D942-6DB63FFADFDA}"/>
          </ac:spMkLst>
        </pc:spChg>
      </pc:sldChg>
      <pc:sldChg chg="modSp">
        <pc:chgData name="Japheth Ominde" userId="S::jominde@engenderhealth.org::9ad07e45-6c77-4eca-985f-8a2b36e3acbd" providerId="AD" clId="Web-{788ABC3B-FE59-A027-F615-7E4F8D072651}" dt="2024-04-05T14:12:07.372" v="1035" actId="20577"/>
        <pc:sldMkLst>
          <pc:docMk/>
          <pc:sldMk cId="2067775121" sldId="358"/>
        </pc:sldMkLst>
        <pc:spChg chg="mod">
          <ac:chgData name="Japheth Ominde" userId="S::jominde@engenderhealth.org::9ad07e45-6c77-4eca-985f-8a2b36e3acbd" providerId="AD" clId="Web-{788ABC3B-FE59-A027-F615-7E4F8D072651}" dt="2024-04-05T14:12:07.372" v="1035" actId="20577"/>
          <ac:spMkLst>
            <pc:docMk/>
            <pc:sldMk cId="2067775121" sldId="358"/>
            <ac:spMk id="3" creationId="{22746F0F-FBAA-122C-D942-6DB63FFADFDA}"/>
          </ac:spMkLst>
        </pc:spChg>
      </pc:sldChg>
      <pc:sldChg chg="modSp">
        <pc:chgData name="Japheth Ominde" userId="S::jominde@engenderhealth.org::9ad07e45-6c77-4eca-985f-8a2b36e3acbd" providerId="AD" clId="Web-{788ABC3B-FE59-A027-F615-7E4F8D072651}" dt="2024-04-05T14:16:07.560" v="1040" actId="1076"/>
        <pc:sldMkLst>
          <pc:docMk/>
          <pc:sldMk cId="1309657400" sldId="360"/>
        </pc:sldMkLst>
        <pc:spChg chg="mod">
          <ac:chgData name="Japheth Ominde" userId="S::jominde@engenderhealth.org::9ad07e45-6c77-4eca-985f-8a2b36e3acbd" providerId="AD" clId="Web-{788ABC3B-FE59-A027-F615-7E4F8D072651}" dt="2024-04-05T14:16:07.560" v="1040" actId="1076"/>
          <ac:spMkLst>
            <pc:docMk/>
            <pc:sldMk cId="1309657400" sldId="360"/>
            <ac:spMk id="3" creationId="{22746F0F-FBAA-122C-D942-6DB63FFADFDA}"/>
          </ac:spMkLst>
        </pc:spChg>
      </pc:sldChg>
      <pc:sldChg chg="modSp modCm">
        <pc:chgData name="Japheth Ominde" userId="S::jominde@engenderhealth.org::9ad07e45-6c77-4eca-985f-8a2b36e3acbd" providerId="AD" clId="Web-{788ABC3B-FE59-A027-F615-7E4F8D072651}" dt="2024-04-05T14:22:30.280" v="1126" actId="1076"/>
        <pc:sldMkLst>
          <pc:docMk/>
          <pc:sldMk cId="3571890362" sldId="362"/>
        </pc:sldMkLst>
        <pc:spChg chg="mod">
          <ac:chgData name="Japheth Ominde" userId="S::jominde@engenderhealth.org::9ad07e45-6c77-4eca-985f-8a2b36e3acbd" providerId="AD" clId="Web-{788ABC3B-FE59-A027-F615-7E4F8D072651}" dt="2024-04-05T14:22:30.280" v="1126" actId="1076"/>
          <ac:spMkLst>
            <pc:docMk/>
            <pc:sldMk cId="3571890362" sldId="362"/>
            <ac:spMk id="3" creationId="{22746F0F-FBAA-122C-D942-6DB63FFADFDA}"/>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788ABC3B-FE59-A027-F615-7E4F8D072651}" dt="2024-04-05T14:22:22.358" v="1125"/>
              <pc2:cmMkLst xmlns:pc2="http://schemas.microsoft.com/office/powerpoint/2019/9/main/command">
                <pc:docMk/>
                <pc:sldMk cId="3571890362" sldId="362"/>
                <pc2:cmMk id="{059C1120-52AF-4029-A05C-AC0F5D11CC53}"/>
              </pc2:cmMkLst>
              <pc226:cmRplyChg chg="add">
                <pc226:chgData name="Japheth Ominde" userId="S::jominde@engenderhealth.org::9ad07e45-6c77-4eca-985f-8a2b36e3acbd" providerId="AD" clId="Web-{788ABC3B-FE59-A027-F615-7E4F8D072651}" dt="2024-04-05T14:22:22.358" v="1125"/>
                <pc2:cmRplyMkLst xmlns:pc2="http://schemas.microsoft.com/office/powerpoint/2019/9/main/command">
                  <pc:docMk/>
                  <pc:sldMk cId="3571890362" sldId="362"/>
                  <pc2:cmMk id="{059C1120-52AF-4029-A05C-AC0F5D11CC53}"/>
                  <pc2:cmRplyMk id="{739F6A2B-63C5-4559-A249-5088A6E00EEF}"/>
                </pc2:cmRplyMkLst>
              </pc226:cmRplyChg>
            </pc226:cmChg>
          </p:ext>
        </pc:extLst>
      </pc:sldChg>
      <pc:sldChg chg="modSp">
        <pc:chgData name="Japheth Ominde" userId="S::jominde@engenderhealth.org::9ad07e45-6c77-4eca-985f-8a2b36e3acbd" providerId="AD" clId="Web-{788ABC3B-FE59-A027-F615-7E4F8D072651}" dt="2024-04-05T14:25:59.249" v="1166" actId="20577"/>
        <pc:sldMkLst>
          <pc:docMk/>
          <pc:sldMk cId="3485311758" sldId="363"/>
        </pc:sldMkLst>
        <pc:spChg chg="mod">
          <ac:chgData name="Japheth Ominde" userId="S::jominde@engenderhealth.org::9ad07e45-6c77-4eca-985f-8a2b36e3acbd" providerId="AD" clId="Web-{788ABC3B-FE59-A027-F615-7E4F8D072651}" dt="2024-04-05T14:25:59.249" v="1166" actId="20577"/>
          <ac:spMkLst>
            <pc:docMk/>
            <pc:sldMk cId="3485311758" sldId="363"/>
            <ac:spMk id="3" creationId="{22746F0F-FBAA-122C-D942-6DB63FFADFDA}"/>
          </ac:spMkLst>
        </pc:spChg>
      </pc:sldChg>
      <pc:sldChg chg="modSp modCm">
        <pc:chgData name="Japheth Ominde" userId="S::jominde@engenderhealth.org::9ad07e45-6c77-4eca-985f-8a2b36e3acbd" providerId="AD" clId="Web-{788ABC3B-FE59-A027-F615-7E4F8D072651}" dt="2024-04-05T14:39:30.922" v="1415"/>
        <pc:sldMkLst>
          <pc:docMk/>
          <pc:sldMk cId="225770002" sldId="364"/>
        </pc:sldMkLst>
        <pc:spChg chg="mod">
          <ac:chgData name="Japheth Ominde" userId="S::jominde@engenderhealth.org::9ad07e45-6c77-4eca-985f-8a2b36e3acbd" providerId="AD" clId="Web-{788ABC3B-FE59-A027-F615-7E4F8D072651}" dt="2024-04-05T14:39:12.562" v="1414" actId="14100"/>
          <ac:spMkLst>
            <pc:docMk/>
            <pc:sldMk cId="225770002" sldId="364"/>
            <ac:spMk id="3" creationId="{22746F0F-FBAA-122C-D942-6DB63FFADFDA}"/>
          </ac:spMkLst>
        </pc:spChg>
        <pc:extLst>
          <p:ext xmlns:p="http://schemas.openxmlformats.org/presentationml/2006/main" uri="{D6D511B9-2390-475A-947B-AFAB55BFBCF1}">
            <pc226:cmChg xmlns:pc226="http://schemas.microsoft.com/office/powerpoint/2022/06/main/command" chg="">
              <pc226:chgData name="Japheth Ominde" userId="S::jominde@engenderhealth.org::9ad07e45-6c77-4eca-985f-8a2b36e3acbd" providerId="AD" clId="Web-{788ABC3B-FE59-A027-F615-7E4F8D072651}" dt="2024-04-05T14:39:30.922" v="1415"/>
              <pc2:cmMkLst xmlns:pc2="http://schemas.microsoft.com/office/powerpoint/2019/9/main/command">
                <pc:docMk/>
                <pc:sldMk cId="225770002" sldId="364"/>
                <pc2:cmMk id="{C375E476-0008-4D13-BBCA-143A617B8890}"/>
              </pc2:cmMkLst>
              <pc226:cmRplyChg chg="add">
                <pc226:chgData name="Japheth Ominde" userId="S::jominde@engenderhealth.org::9ad07e45-6c77-4eca-985f-8a2b36e3acbd" providerId="AD" clId="Web-{788ABC3B-FE59-A027-F615-7E4F8D072651}" dt="2024-04-05T14:39:30.922" v="1415"/>
                <pc2:cmRplyMkLst xmlns:pc2="http://schemas.microsoft.com/office/powerpoint/2019/9/main/command">
                  <pc:docMk/>
                  <pc:sldMk cId="225770002" sldId="364"/>
                  <pc2:cmMk id="{C375E476-0008-4D13-BBCA-143A617B8890}"/>
                  <pc2:cmRplyMk id="{856EE2DE-3485-408D-81CA-F62AE87CA4AC}"/>
                </pc2:cmRplyMkLst>
              </pc226:cmRplyChg>
            </pc226:cmChg>
          </p:ext>
        </pc:extLst>
      </pc:sldChg>
      <pc:sldChg chg="modSp">
        <pc:chgData name="Japheth Ominde" userId="S::jominde@engenderhealth.org::9ad07e45-6c77-4eca-985f-8a2b36e3acbd" providerId="AD" clId="Web-{788ABC3B-FE59-A027-F615-7E4F8D072651}" dt="2024-04-05T14:40:16.516" v="1434" actId="1076"/>
        <pc:sldMkLst>
          <pc:docMk/>
          <pc:sldMk cId="3208034119" sldId="366"/>
        </pc:sldMkLst>
        <pc:spChg chg="mod">
          <ac:chgData name="Japheth Ominde" userId="S::jominde@engenderhealth.org::9ad07e45-6c77-4eca-985f-8a2b36e3acbd" providerId="AD" clId="Web-{788ABC3B-FE59-A027-F615-7E4F8D072651}" dt="2024-04-05T14:40:16.516" v="1434" actId="1076"/>
          <ac:spMkLst>
            <pc:docMk/>
            <pc:sldMk cId="3208034119" sldId="366"/>
            <ac:spMk id="3" creationId="{22746F0F-FBAA-122C-D942-6DB63FFADFDA}"/>
          </ac:spMkLst>
        </pc:spChg>
      </pc:sldChg>
      <pc:sldChg chg="modSp">
        <pc:chgData name="Japheth Ominde" userId="S::jominde@engenderhealth.org::9ad07e45-6c77-4eca-985f-8a2b36e3acbd" providerId="AD" clId="Web-{788ABC3B-FE59-A027-F615-7E4F8D072651}" dt="2024-04-05T15:11:37.128" v="1610" actId="1076"/>
        <pc:sldMkLst>
          <pc:docMk/>
          <pc:sldMk cId="1454878750" sldId="367"/>
        </pc:sldMkLst>
        <pc:spChg chg="mod">
          <ac:chgData name="Japheth Ominde" userId="S::jominde@engenderhealth.org::9ad07e45-6c77-4eca-985f-8a2b36e3acbd" providerId="AD" clId="Web-{788ABC3B-FE59-A027-F615-7E4F8D072651}" dt="2024-04-05T15:11:37.128" v="1610" actId="1076"/>
          <ac:spMkLst>
            <pc:docMk/>
            <pc:sldMk cId="1454878750" sldId="367"/>
            <ac:spMk id="3" creationId="{22746F0F-FBAA-122C-D942-6DB63FFADFDA}"/>
          </ac:spMkLst>
        </pc:spChg>
      </pc:sldChg>
      <pc:sldChg chg="modSp">
        <pc:chgData name="Japheth Ominde" userId="S::jominde@engenderhealth.org::9ad07e45-6c77-4eca-985f-8a2b36e3acbd" providerId="AD" clId="Web-{788ABC3B-FE59-A027-F615-7E4F8D072651}" dt="2024-04-05T14:47:13.438" v="1476" actId="1076"/>
        <pc:sldMkLst>
          <pc:docMk/>
          <pc:sldMk cId="3683751055" sldId="368"/>
        </pc:sldMkLst>
        <pc:spChg chg="mod">
          <ac:chgData name="Japheth Ominde" userId="S::jominde@engenderhealth.org::9ad07e45-6c77-4eca-985f-8a2b36e3acbd" providerId="AD" clId="Web-{788ABC3B-FE59-A027-F615-7E4F8D072651}" dt="2024-04-05T14:47:13.438" v="1476" actId="1076"/>
          <ac:spMkLst>
            <pc:docMk/>
            <pc:sldMk cId="3683751055" sldId="368"/>
            <ac:spMk id="3" creationId="{22746F0F-FBAA-122C-D942-6DB63FFADFDA}"/>
          </ac:spMkLst>
        </pc:spChg>
      </pc:sldChg>
      <pc:sldChg chg="modSp modCm">
        <pc:chgData name="Japheth Ominde" userId="S::jominde@engenderhealth.org::9ad07e45-6c77-4eca-985f-8a2b36e3acbd" providerId="AD" clId="Web-{788ABC3B-FE59-A027-F615-7E4F8D072651}" dt="2024-04-05T14:50:35.189" v="1497" actId="14100"/>
        <pc:sldMkLst>
          <pc:docMk/>
          <pc:sldMk cId="2289690170" sldId="369"/>
        </pc:sldMkLst>
        <pc:spChg chg="mod">
          <ac:chgData name="Japheth Ominde" userId="S::jominde@engenderhealth.org::9ad07e45-6c77-4eca-985f-8a2b36e3acbd" providerId="AD" clId="Web-{788ABC3B-FE59-A027-F615-7E4F8D072651}" dt="2024-04-05T14:50:35.189" v="1497" actId="14100"/>
          <ac:spMkLst>
            <pc:docMk/>
            <pc:sldMk cId="2289690170" sldId="369"/>
            <ac:spMk id="3" creationId="{22746F0F-FBAA-122C-D942-6DB63FFADFDA}"/>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788ABC3B-FE59-A027-F615-7E4F8D072651}" dt="2024-04-05T14:49:52.298" v="1492" actId="20577"/>
              <pc2:cmMkLst xmlns:pc2="http://schemas.microsoft.com/office/powerpoint/2019/9/main/command">
                <pc:docMk/>
                <pc:sldMk cId="2289690170" sldId="369"/>
                <pc2:cmMk id="{29E9B075-3A9E-48EA-8288-22997AF527A1}"/>
              </pc2:cmMkLst>
            </pc226:cmChg>
          </p:ext>
        </pc:extLst>
      </pc:sldChg>
      <pc:sldChg chg="modSp">
        <pc:chgData name="Japheth Ominde" userId="S::jominde@engenderhealth.org::9ad07e45-6c77-4eca-985f-8a2b36e3acbd" providerId="AD" clId="Web-{788ABC3B-FE59-A027-F615-7E4F8D072651}" dt="2024-04-05T14:57:13.752" v="1550" actId="20577"/>
        <pc:sldMkLst>
          <pc:docMk/>
          <pc:sldMk cId="2247900027" sldId="373"/>
        </pc:sldMkLst>
        <pc:spChg chg="mod">
          <ac:chgData name="Japheth Ominde" userId="S::jominde@engenderhealth.org::9ad07e45-6c77-4eca-985f-8a2b36e3acbd" providerId="AD" clId="Web-{788ABC3B-FE59-A027-F615-7E4F8D072651}" dt="2024-04-05T14:57:13.752" v="1550" actId="20577"/>
          <ac:spMkLst>
            <pc:docMk/>
            <pc:sldMk cId="2247900027" sldId="373"/>
            <ac:spMk id="3" creationId="{22746F0F-FBAA-122C-D942-6DB63FFADFDA}"/>
          </ac:spMkLst>
        </pc:spChg>
      </pc:sldChg>
      <pc:sldChg chg="modSp">
        <pc:chgData name="Japheth Ominde" userId="S::jominde@engenderhealth.org::9ad07e45-6c77-4eca-985f-8a2b36e3acbd" providerId="AD" clId="Web-{788ABC3B-FE59-A027-F615-7E4F8D072651}" dt="2024-04-05T14:58:32.908" v="1557" actId="20577"/>
        <pc:sldMkLst>
          <pc:docMk/>
          <pc:sldMk cId="687651782" sldId="374"/>
        </pc:sldMkLst>
        <pc:spChg chg="mod">
          <ac:chgData name="Japheth Ominde" userId="S::jominde@engenderhealth.org::9ad07e45-6c77-4eca-985f-8a2b36e3acbd" providerId="AD" clId="Web-{788ABC3B-FE59-A027-F615-7E4F8D072651}" dt="2024-04-05T14:58:32.908" v="1557" actId="20577"/>
          <ac:spMkLst>
            <pc:docMk/>
            <pc:sldMk cId="687651782" sldId="374"/>
            <ac:spMk id="3" creationId="{22746F0F-FBAA-122C-D942-6DB63FFADFDA}"/>
          </ac:spMkLst>
        </pc:spChg>
      </pc:sldChg>
      <pc:sldChg chg="modSp modCm">
        <pc:chgData name="Japheth Ominde" userId="S::jominde@engenderhealth.org::9ad07e45-6c77-4eca-985f-8a2b36e3acbd" providerId="AD" clId="Web-{788ABC3B-FE59-A027-F615-7E4F8D072651}" dt="2024-04-05T15:12:41.957" v="1612"/>
        <pc:sldMkLst>
          <pc:docMk/>
          <pc:sldMk cId="353926790" sldId="375"/>
        </pc:sldMkLst>
        <pc:spChg chg="mod">
          <ac:chgData name="Japheth Ominde" userId="S::jominde@engenderhealth.org::9ad07e45-6c77-4eca-985f-8a2b36e3acbd" providerId="AD" clId="Web-{788ABC3B-FE59-A027-F615-7E4F8D072651}" dt="2024-04-05T15:11:59.800" v="1611" actId="1076"/>
          <ac:spMkLst>
            <pc:docMk/>
            <pc:sldMk cId="353926790" sldId="375"/>
            <ac:spMk id="4" creationId="{C43DEB79-1758-BC66-6E69-716E1091C517}"/>
          </ac:spMkLst>
        </pc:spChg>
        <pc:extLst>
          <p:ext xmlns:p="http://schemas.openxmlformats.org/presentationml/2006/main" uri="{D6D511B9-2390-475A-947B-AFAB55BFBCF1}">
            <pc226:cmChg xmlns:pc226="http://schemas.microsoft.com/office/powerpoint/2022/06/main/command" chg="mod">
              <pc226:chgData name="Japheth Ominde" userId="S::jominde@engenderhealth.org::9ad07e45-6c77-4eca-985f-8a2b36e3acbd" providerId="AD" clId="Web-{788ABC3B-FE59-A027-F615-7E4F8D072651}" dt="2024-04-05T15:12:41.957" v="1612"/>
              <pc2:cmMkLst xmlns:pc2="http://schemas.microsoft.com/office/powerpoint/2019/9/main/command">
                <pc:docMk/>
                <pc:sldMk cId="353926790" sldId="375"/>
                <pc2:cmMk id="{E919F02D-3D8F-4ABE-ABF6-CAF672F6A22E}"/>
              </pc2:cmMkLst>
              <pc226:cmRplyChg chg="add">
                <pc226:chgData name="Japheth Ominde" userId="S::jominde@engenderhealth.org::9ad07e45-6c77-4eca-985f-8a2b36e3acbd" providerId="AD" clId="Web-{788ABC3B-FE59-A027-F615-7E4F8D072651}" dt="2024-04-05T15:12:41.957" v="1612"/>
                <pc2:cmRplyMkLst xmlns:pc2="http://schemas.microsoft.com/office/powerpoint/2019/9/main/command">
                  <pc:docMk/>
                  <pc:sldMk cId="353926790" sldId="375"/>
                  <pc2:cmMk id="{E919F02D-3D8F-4ABE-ABF6-CAF672F6A22E}"/>
                  <pc2:cmRplyMk id="{4A176E76-6E51-41A1-BC1D-BAE57FDE6EC4}"/>
                </pc2:cmRplyMkLst>
              </pc226:cmRplyChg>
            </pc226:cmChg>
          </p:ext>
        </pc:extLst>
      </pc:sldChg>
    </pc:docChg>
  </pc:docChgLst>
  <pc:docChgLst>
    <pc:chgData name="Amy Agarwal" userId="5e5efb22-f956-43f6-af2a-d8069f8c9622" providerId="ADAL" clId="{9A7BE5EA-AA1B-F94B-A3B0-980430725DDE}"/>
    <pc:docChg chg="undo redo custSel modSld">
      <pc:chgData name="Amy Agarwal" userId="5e5efb22-f956-43f6-af2a-d8069f8c9622" providerId="ADAL" clId="{9A7BE5EA-AA1B-F94B-A3B0-980430725DDE}" dt="2024-04-29T18:26:02.124" v="1987" actId="14100"/>
      <pc:docMkLst>
        <pc:docMk/>
      </pc:docMkLst>
      <pc:sldChg chg="modSp mod">
        <pc:chgData name="Amy Agarwal" userId="5e5efb22-f956-43f6-af2a-d8069f8c9622" providerId="ADAL" clId="{9A7BE5EA-AA1B-F94B-A3B0-980430725DDE}" dt="2024-04-29T17:39:55.942" v="1643" actId="948"/>
        <pc:sldMkLst>
          <pc:docMk/>
          <pc:sldMk cId="53894313" sldId="315"/>
        </pc:sldMkLst>
        <pc:spChg chg="mod">
          <ac:chgData name="Amy Agarwal" userId="5e5efb22-f956-43f6-af2a-d8069f8c9622" providerId="ADAL" clId="{9A7BE5EA-AA1B-F94B-A3B0-980430725DDE}" dt="2024-04-29T17:39:55.942" v="1643" actId="948"/>
          <ac:spMkLst>
            <pc:docMk/>
            <pc:sldMk cId="53894313" sldId="315"/>
            <ac:spMk id="5" creationId="{00000000-0000-0000-0000-000000000000}"/>
          </ac:spMkLst>
        </pc:spChg>
      </pc:sldChg>
      <pc:sldChg chg="modSp mod delCm">
        <pc:chgData name="Amy Agarwal" userId="5e5efb22-f956-43f6-af2a-d8069f8c9622" providerId="ADAL" clId="{9A7BE5EA-AA1B-F94B-A3B0-980430725DDE}" dt="2024-04-29T17:44:43.328" v="1673" actId="14100"/>
        <pc:sldMkLst>
          <pc:docMk/>
          <pc:sldMk cId="583026546" sldId="320"/>
        </pc:sldMkLst>
        <pc:spChg chg="mod">
          <ac:chgData name="Amy Agarwal" userId="5e5efb22-f956-43f6-af2a-d8069f8c9622" providerId="ADAL" clId="{9A7BE5EA-AA1B-F94B-A3B0-980430725DDE}" dt="2024-04-29T17:43:13.169" v="1666" actId="1076"/>
          <ac:spMkLst>
            <pc:docMk/>
            <pc:sldMk cId="583026546" sldId="320"/>
            <ac:spMk id="2" creationId="{6BAB3CF5-A82F-96E0-DCAF-8055B6ECDF87}"/>
          </ac:spMkLst>
        </pc:spChg>
        <pc:spChg chg="mod">
          <ac:chgData name="Amy Agarwal" userId="5e5efb22-f956-43f6-af2a-d8069f8c9622" providerId="ADAL" clId="{9A7BE5EA-AA1B-F94B-A3B0-980430725DDE}" dt="2024-04-29T17:44:37.621" v="1672" actId="1076"/>
          <ac:spMkLst>
            <pc:docMk/>
            <pc:sldMk cId="583026546" sldId="320"/>
            <ac:spMk id="3" creationId="{623ECCF5-7B1B-AFA3-AFF4-4A7ADCA1D208}"/>
          </ac:spMkLst>
        </pc:spChg>
        <pc:spChg chg="mod">
          <ac:chgData name="Amy Agarwal" userId="5e5efb22-f956-43f6-af2a-d8069f8c9622" providerId="ADAL" clId="{9A7BE5EA-AA1B-F94B-A3B0-980430725DDE}" dt="2024-04-29T17:44:37.621" v="1672" actId="1076"/>
          <ac:spMkLst>
            <pc:docMk/>
            <pc:sldMk cId="583026546" sldId="320"/>
            <ac:spMk id="4" creationId="{58F6551B-D989-EFD5-F053-3CCBB1CCB89A}"/>
          </ac:spMkLst>
        </pc:spChg>
        <pc:spChg chg="mod">
          <ac:chgData name="Amy Agarwal" userId="5e5efb22-f956-43f6-af2a-d8069f8c9622" providerId="ADAL" clId="{9A7BE5EA-AA1B-F94B-A3B0-980430725DDE}" dt="2024-04-29T17:44:43.328" v="1673" actId="14100"/>
          <ac:spMkLst>
            <pc:docMk/>
            <pc:sldMk cId="583026546" sldId="32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6:13:49.832" v="275"/>
              <pc2:cmMkLst xmlns:pc2="http://schemas.microsoft.com/office/powerpoint/2019/9/main/command">
                <pc:docMk/>
                <pc:sldMk cId="583026546" sldId="320"/>
                <pc2:cmMk id="{0FB52F82-B43B-4CC7-B09E-78E7A401C66B}"/>
              </pc2:cmMkLst>
            </pc226:cmChg>
          </p:ext>
        </pc:extLst>
      </pc:sldChg>
      <pc:sldChg chg="modSp mod">
        <pc:chgData name="Amy Agarwal" userId="5e5efb22-f956-43f6-af2a-d8069f8c9622" providerId="ADAL" clId="{9A7BE5EA-AA1B-F94B-A3B0-980430725DDE}" dt="2024-04-29T17:54:49.287" v="1721" actId="6549"/>
        <pc:sldMkLst>
          <pc:docMk/>
          <pc:sldMk cId="159561215" sldId="324"/>
        </pc:sldMkLst>
        <pc:spChg chg="mod">
          <ac:chgData name="Amy Agarwal" userId="5e5efb22-f956-43f6-af2a-d8069f8c9622" providerId="ADAL" clId="{9A7BE5EA-AA1B-F94B-A3B0-980430725DDE}" dt="2024-04-29T17:54:49.287" v="1721" actId="6549"/>
          <ac:spMkLst>
            <pc:docMk/>
            <pc:sldMk cId="159561215" sldId="324"/>
            <ac:spMk id="5" creationId="{00000000-0000-0000-0000-000000000000}"/>
          </ac:spMkLst>
        </pc:spChg>
      </pc:sldChg>
      <pc:sldChg chg="modSp mod">
        <pc:chgData name="Amy Agarwal" userId="5e5efb22-f956-43f6-af2a-d8069f8c9622" providerId="ADAL" clId="{9A7BE5EA-AA1B-F94B-A3B0-980430725DDE}" dt="2024-04-29T17:42:34.538" v="1663" actId="14100"/>
        <pc:sldMkLst>
          <pc:docMk/>
          <pc:sldMk cId="1258790502" sldId="329"/>
        </pc:sldMkLst>
        <pc:spChg chg="mod">
          <ac:chgData name="Amy Agarwal" userId="5e5efb22-f956-43f6-af2a-d8069f8c9622" providerId="ADAL" clId="{9A7BE5EA-AA1B-F94B-A3B0-980430725DDE}" dt="2024-04-18T16:11:13.188" v="238"/>
          <ac:spMkLst>
            <pc:docMk/>
            <pc:sldMk cId="1258790502" sldId="329"/>
            <ac:spMk id="2" creationId="{6BAB3CF5-A82F-96E0-DCAF-8055B6ECDF87}"/>
          </ac:spMkLst>
        </pc:spChg>
        <pc:spChg chg="mod">
          <ac:chgData name="Amy Agarwal" userId="5e5efb22-f956-43f6-af2a-d8069f8c9622" providerId="ADAL" clId="{9A7BE5EA-AA1B-F94B-A3B0-980430725DDE}" dt="2024-04-29T17:42:34.538" v="1663" actId="14100"/>
          <ac:spMkLst>
            <pc:docMk/>
            <pc:sldMk cId="1258790502" sldId="329"/>
            <ac:spMk id="5" creationId="{00000000-0000-0000-0000-000000000000}"/>
          </ac:spMkLst>
        </pc:spChg>
      </pc:sldChg>
      <pc:sldChg chg="modSp mod delCm">
        <pc:chgData name="Amy Agarwal" userId="5e5efb22-f956-43f6-af2a-d8069f8c9622" providerId="ADAL" clId="{9A7BE5EA-AA1B-F94B-A3B0-980430725DDE}" dt="2024-04-29T17:42:05.847" v="1660" actId="14100"/>
        <pc:sldMkLst>
          <pc:docMk/>
          <pc:sldMk cId="990307786" sldId="330"/>
        </pc:sldMkLst>
        <pc:spChg chg="mod">
          <ac:chgData name="Amy Agarwal" userId="5e5efb22-f956-43f6-af2a-d8069f8c9622" providerId="ADAL" clId="{9A7BE5EA-AA1B-F94B-A3B0-980430725DDE}" dt="2024-04-18T16:11:04.027" v="237" actId="20577"/>
          <ac:spMkLst>
            <pc:docMk/>
            <pc:sldMk cId="990307786" sldId="330"/>
            <ac:spMk id="2" creationId="{6BAB3CF5-A82F-96E0-DCAF-8055B6ECDF87}"/>
          </ac:spMkLst>
        </pc:spChg>
        <pc:spChg chg="mod">
          <ac:chgData name="Amy Agarwal" userId="5e5efb22-f956-43f6-af2a-d8069f8c9622" providerId="ADAL" clId="{9A7BE5EA-AA1B-F94B-A3B0-980430725DDE}" dt="2024-04-29T17:42:05.847" v="1660" actId="14100"/>
          <ac:spMkLst>
            <pc:docMk/>
            <pc:sldMk cId="990307786" sldId="330"/>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6:04:38.102" v="126"/>
              <pc2:cmMkLst xmlns:pc2="http://schemas.microsoft.com/office/powerpoint/2019/9/main/command">
                <pc:docMk/>
                <pc:sldMk cId="990307786" sldId="330"/>
                <pc2:cmMk id="{32B89FAF-D089-4F4F-B874-EE0BA45A6B82}"/>
              </pc2:cmMkLst>
            </pc226:cmChg>
          </p:ext>
        </pc:extLst>
      </pc:sldChg>
      <pc:sldChg chg="modSp mod">
        <pc:chgData name="Amy Agarwal" userId="5e5efb22-f956-43f6-af2a-d8069f8c9622" providerId="ADAL" clId="{9A7BE5EA-AA1B-F94B-A3B0-980430725DDE}" dt="2024-04-29T17:45:33.615" v="1678" actId="1076"/>
        <pc:sldMkLst>
          <pc:docMk/>
          <pc:sldMk cId="2010783562" sldId="331"/>
        </pc:sldMkLst>
        <pc:spChg chg="mod">
          <ac:chgData name="Amy Agarwal" userId="5e5efb22-f956-43f6-af2a-d8069f8c9622" providerId="ADAL" clId="{9A7BE5EA-AA1B-F94B-A3B0-980430725DDE}" dt="2024-04-29T17:45:33.615" v="1678" actId="1076"/>
          <ac:spMkLst>
            <pc:docMk/>
            <pc:sldMk cId="2010783562" sldId="331"/>
            <ac:spMk id="5" creationId="{00000000-0000-0000-0000-000000000000}"/>
          </ac:spMkLst>
        </pc:spChg>
        <pc:spChg chg="mod">
          <ac:chgData name="Amy Agarwal" userId="5e5efb22-f956-43f6-af2a-d8069f8c9622" providerId="ADAL" clId="{9A7BE5EA-AA1B-F94B-A3B0-980430725DDE}" dt="2024-04-29T17:45:19.858" v="1677" actId="14100"/>
          <ac:spMkLst>
            <pc:docMk/>
            <pc:sldMk cId="2010783562" sldId="331"/>
            <ac:spMk id="6" creationId="{27AC8C41-55F5-A174-276F-453A76C08712}"/>
          </ac:spMkLst>
        </pc:spChg>
        <pc:spChg chg="mod">
          <ac:chgData name="Amy Agarwal" userId="5e5efb22-f956-43f6-af2a-d8069f8c9622" providerId="ADAL" clId="{9A7BE5EA-AA1B-F94B-A3B0-980430725DDE}" dt="2024-04-29T17:45:10.165" v="1676" actId="14100"/>
          <ac:spMkLst>
            <pc:docMk/>
            <pc:sldMk cId="2010783562" sldId="331"/>
            <ac:spMk id="7" creationId="{131E265E-CE46-0082-7B2A-532B918A0F33}"/>
          </ac:spMkLst>
        </pc:spChg>
      </pc:sldChg>
      <pc:sldChg chg="modSp mod">
        <pc:chgData name="Amy Agarwal" userId="5e5efb22-f956-43f6-af2a-d8069f8c9622" providerId="ADAL" clId="{9A7BE5EA-AA1B-F94B-A3B0-980430725DDE}" dt="2024-04-29T17:45:56.205" v="1680" actId="1076"/>
        <pc:sldMkLst>
          <pc:docMk/>
          <pc:sldMk cId="3929561905" sldId="332"/>
        </pc:sldMkLst>
        <pc:spChg chg="mod">
          <ac:chgData name="Amy Agarwal" userId="5e5efb22-f956-43f6-af2a-d8069f8c9622" providerId="ADAL" clId="{9A7BE5EA-AA1B-F94B-A3B0-980430725DDE}" dt="2024-04-29T17:45:56.205" v="1680" actId="1076"/>
          <ac:spMkLst>
            <pc:docMk/>
            <pc:sldMk cId="3929561905" sldId="332"/>
            <ac:spMk id="5" creationId="{00000000-0000-0000-0000-000000000000}"/>
          </ac:spMkLst>
        </pc:spChg>
      </pc:sldChg>
      <pc:sldChg chg="modSp mod">
        <pc:chgData name="Amy Agarwal" userId="5e5efb22-f956-43f6-af2a-d8069f8c9622" providerId="ADAL" clId="{9A7BE5EA-AA1B-F94B-A3B0-980430725DDE}" dt="2024-04-29T17:46:55.220" v="1694" actId="6549"/>
        <pc:sldMkLst>
          <pc:docMk/>
          <pc:sldMk cId="444401098" sldId="333"/>
        </pc:sldMkLst>
        <pc:spChg chg="mod">
          <ac:chgData name="Amy Agarwal" userId="5e5efb22-f956-43f6-af2a-d8069f8c9622" providerId="ADAL" clId="{9A7BE5EA-AA1B-F94B-A3B0-980430725DDE}" dt="2024-04-18T16:21:02.784" v="431" actId="20577"/>
          <ac:spMkLst>
            <pc:docMk/>
            <pc:sldMk cId="444401098" sldId="333"/>
            <ac:spMk id="2" creationId="{6BAB3CF5-A82F-96E0-DCAF-8055B6ECDF87}"/>
          </ac:spMkLst>
        </pc:spChg>
        <pc:spChg chg="mod">
          <ac:chgData name="Amy Agarwal" userId="5e5efb22-f956-43f6-af2a-d8069f8c9622" providerId="ADAL" clId="{9A7BE5EA-AA1B-F94B-A3B0-980430725DDE}" dt="2024-04-29T17:46:55.220" v="1694" actId="6549"/>
          <ac:spMkLst>
            <pc:docMk/>
            <pc:sldMk cId="444401098" sldId="333"/>
            <ac:spMk id="5" creationId="{00000000-0000-0000-0000-000000000000}"/>
          </ac:spMkLst>
        </pc:spChg>
      </pc:sldChg>
      <pc:sldChg chg="modSp mod">
        <pc:chgData name="Amy Agarwal" userId="5e5efb22-f956-43f6-af2a-d8069f8c9622" providerId="ADAL" clId="{9A7BE5EA-AA1B-F94B-A3B0-980430725DDE}" dt="2024-04-29T17:47:50.334" v="1706" actId="14100"/>
        <pc:sldMkLst>
          <pc:docMk/>
          <pc:sldMk cId="3195624219" sldId="334"/>
        </pc:sldMkLst>
        <pc:spChg chg="mod">
          <ac:chgData name="Amy Agarwal" userId="5e5efb22-f956-43f6-af2a-d8069f8c9622" providerId="ADAL" clId="{9A7BE5EA-AA1B-F94B-A3B0-980430725DDE}" dt="2024-04-18T16:21:10.491" v="434" actId="20577"/>
          <ac:spMkLst>
            <pc:docMk/>
            <pc:sldMk cId="3195624219" sldId="334"/>
            <ac:spMk id="2" creationId="{6BAB3CF5-A82F-96E0-DCAF-8055B6ECDF87}"/>
          </ac:spMkLst>
        </pc:spChg>
        <pc:spChg chg="mod">
          <ac:chgData name="Amy Agarwal" userId="5e5efb22-f956-43f6-af2a-d8069f8c9622" providerId="ADAL" clId="{9A7BE5EA-AA1B-F94B-A3B0-980430725DDE}" dt="2024-04-29T17:47:50.334" v="1706" actId="14100"/>
          <ac:spMkLst>
            <pc:docMk/>
            <pc:sldMk cId="3195624219" sldId="334"/>
            <ac:spMk id="3" creationId="{1B6E0831-F82C-7F1A-28E1-C4599A1B3EA0}"/>
          </ac:spMkLst>
        </pc:spChg>
        <pc:spChg chg="mod">
          <ac:chgData name="Amy Agarwal" userId="5e5efb22-f956-43f6-af2a-d8069f8c9622" providerId="ADAL" clId="{9A7BE5EA-AA1B-F94B-A3B0-980430725DDE}" dt="2024-04-29T17:47:46.464" v="1705" actId="14100"/>
          <ac:spMkLst>
            <pc:docMk/>
            <pc:sldMk cId="3195624219" sldId="334"/>
            <ac:spMk id="4" creationId="{BAD24CD4-95CD-C008-87F5-7E97950B735F}"/>
          </ac:spMkLst>
        </pc:spChg>
        <pc:spChg chg="mod">
          <ac:chgData name="Amy Agarwal" userId="5e5efb22-f956-43f6-af2a-d8069f8c9622" providerId="ADAL" clId="{9A7BE5EA-AA1B-F94B-A3B0-980430725DDE}" dt="2024-04-29T17:47:30.750" v="1701" actId="14100"/>
          <ac:spMkLst>
            <pc:docMk/>
            <pc:sldMk cId="3195624219" sldId="334"/>
            <ac:spMk id="5" creationId="{00000000-0000-0000-0000-000000000000}"/>
          </ac:spMkLst>
        </pc:spChg>
      </pc:sldChg>
      <pc:sldChg chg="modSp mod">
        <pc:chgData name="Amy Agarwal" userId="5e5efb22-f956-43f6-af2a-d8069f8c9622" providerId="ADAL" clId="{9A7BE5EA-AA1B-F94B-A3B0-980430725DDE}" dt="2024-04-29T17:48:15.542" v="1707" actId="948"/>
        <pc:sldMkLst>
          <pc:docMk/>
          <pc:sldMk cId="2996694349" sldId="335"/>
        </pc:sldMkLst>
        <pc:spChg chg="mod">
          <ac:chgData name="Amy Agarwal" userId="5e5efb22-f956-43f6-af2a-d8069f8c9622" providerId="ADAL" clId="{9A7BE5EA-AA1B-F94B-A3B0-980430725DDE}" dt="2024-04-18T16:21:14.069" v="437" actId="20577"/>
          <ac:spMkLst>
            <pc:docMk/>
            <pc:sldMk cId="2996694349" sldId="335"/>
            <ac:spMk id="2" creationId="{6BAB3CF5-A82F-96E0-DCAF-8055B6ECDF87}"/>
          </ac:spMkLst>
        </pc:spChg>
        <pc:spChg chg="mod">
          <ac:chgData name="Amy Agarwal" userId="5e5efb22-f956-43f6-af2a-d8069f8c9622" providerId="ADAL" clId="{9A7BE5EA-AA1B-F94B-A3B0-980430725DDE}" dt="2024-04-29T17:48:15.542" v="1707" actId="948"/>
          <ac:spMkLst>
            <pc:docMk/>
            <pc:sldMk cId="2996694349" sldId="335"/>
            <ac:spMk id="5" creationId="{00000000-0000-0000-0000-000000000000}"/>
          </ac:spMkLst>
        </pc:spChg>
      </pc:sldChg>
      <pc:sldChg chg="modSp mod">
        <pc:chgData name="Amy Agarwal" userId="5e5efb22-f956-43f6-af2a-d8069f8c9622" providerId="ADAL" clId="{9A7BE5EA-AA1B-F94B-A3B0-980430725DDE}" dt="2024-04-29T17:48:50.348" v="1712" actId="20577"/>
        <pc:sldMkLst>
          <pc:docMk/>
          <pc:sldMk cId="584683936" sldId="336"/>
        </pc:sldMkLst>
        <pc:spChg chg="mod">
          <ac:chgData name="Amy Agarwal" userId="5e5efb22-f956-43f6-af2a-d8069f8c9622" providerId="ADAL" clId="{9A7BE5EA-AA1B-F94B-A3B0-980430725DDE}" dt="2024-04-18T16:21:18.058" v="440" actId="20577"/>
          <ac:spMkLst>
            <pc:docMk/>
            <pc:sldMk cId="584683936" sldId="336"/>
            <ac:spMk id="2" creationId="{6BAB3CF5-A82F-96E0-DCAF-8055B6ECDF87}"/>
          </ac:spMkLst>
        </pc:spChg>
        <pc:spChg chg="mod">
          <ac:chgData name="Amy Agarwal" userId="5e5efb22-f956-43f6-af2a-d8069f8c9622" providerId="ADAL" clId="{9A7BE5EA-AA1B-F94B-A3B0-980430725DDE}" dt="2024-04-29T17:48:50.348" v="1712" actId="20577"/>
          <ac:spMkLst>
            <pc:docMk/>
            <pc:sldMk cId="584683936" sldId="336"/>
            <ac:spMk id="5" creationId="{00000000-0000-0000-0000-000000000000}"/>
          </ac:spMkLst>
        </pc:spChg>
      </pc:sldChg>
      <pc:sldChg chg="modSp mod">
        <pc:chgData name="Amy Agarwal" userId="5e5efb22-f956-43f6-af2a-d8069f8c9622" providerId="ADAL" clId="{9A7BE5EA-AA1B-F94B-A3B0-980430725DDE}" dt="2024-04-29T17:50:36.019" v="1714" actId="14100"/>
        <pc:sldMkLst>
          <pc:docMk/>
          <pc:sldMk cId="227515611" sldId="337"/>
        </pc:sldMkLst>
        <pc:spChg chg="mod">
          <ac:chgData name="Amy Agarwal" userId="5e5efb22-f956-43f6-af2a-d8069f8c9622" providerId="ADAL" clId="{9A7BE5EA-AA1B-F94B-A3B0-980430725DDE}" dt="2024-04-29T17:50:36.019" v="1714" actId="14100"/>
          <ac:spMkLst>
            <pc:docMk/>
            <pc:sldMk cId="227515611" sldId="337"/>
            <ac:spMk id="5" creationId="{00000000-0000-0000-0000-000000000000}"/>
          </ac:spMkLst>
        </pc:spChg>
      </pc:sldChg>
      <pc:sldChg chg="modSp mod">
        <pc:chgData name="Amy Agarwal" userId="5e5efb22-f956-43f6-af2a-d8069f8c9622" providerId="ADAL" clId="{9A7BE5EA-AA1B-F94B-A3B0-980430725DDE}" dt="2024-04-29T17:51:19.238" v="1716" actId="14100"/>
        <pc:sldMkLst>
          <pc:docMk/>
          <pc:sldMk cId="1672008145" sldId="338"/>
        </pc:sldMkLst>
        <pc:spChg chg="mod">
          <ac:chgData name="Amy Agarwal" userId="5e5efb22-f956-43f6-af2a-d8069f8c9622" providerId="ADAL" clId="{9A7BE5EA-AA1B-F94B-A3B0-980430725DDE}" dt="2024-04-29T17:51:19.238" v="1716" actId="14100"/>
          <ac:spMkLst>
            <pc:docMk/>
            <pc:sldMk cId="1672008145" sldId="338"/>
            <ac:spMk id="3" creationId="{4DD39596-F33F-19F0-5AD7-1CF10BAC4C12}"/>
          </ac:spMkLst>
        </pc:spChg>
      </pc:sldChg>
      <pc:sldChg chg="modSp mod delCm">
        <pc:chgData name="Amy Agarwal" userId="5e5efb22-f956-43f6-af2a-d8069f8c9622" providerId="ADAL" clId="{9A7BE5EA-AA1B-F94B-A3B0-980430725DDE}" dt="2024-04-29T17:54:09.530" v="1718" actId="1076"/>
        <pc:sldMkLst>
          <pc:docMk/>
          <pc:sldMk cId="1510151677" sldId="339"/>
        </pc:sldMkLst>
        <pc:spChg chg="mod">
          <ac:chgData name="Amy Agarwal" userId="5e5efb22-f956-43f6-af2a-d8069f8c9622" providerId="ADAL" clId="{9A7BE5EA-AA1B-F94B-A3B0-980430725DDE}" dt="2024-04-18T16:30:58.775" v="683" actId="20577"/>
          <ac:spMkLst>
            <pc:docMk/>
            <pc:sldMk cId="1510151677" sldId="339"/>
            <ac:spMk id="2" creationId="{6BAB3CF5-A82F-96E0-DCAF-8055B6ECDF87}"/>
          </ac:spMkLst>
        </pc:spChg>
        <pc:spChg chg="mod">
          <ac:chgData name="Amy Agarwal" userId="5e5efb22-f956-43f6-af2a-d8069f8c9622" providerId="ADAL" clId="{9A7BE5EA-AA1B-F94B-A3B0-980430725DDE}" dt="2024-04-29T17:54:09.530" v="1718" actId="1076"/>
          <ac:spMkLst>
            <pc:docMk/>
            <pc:sldMk cId="1510151677" sldId="339"/>
            <ac:spMk id="3" creationId="{4DD39596-F33F-19F0-5AD7-1CF10BAC4C12}"/>
          </ac:spMkLst>
        </pc:spChg>
        <pc:spChg chg="mod">
          <ac:chgData name="Amy Agarwal" userId="5e5efb22-f956-43f6-af2a-d8069f8c9622" providerId="ADAL" clId="{9A7BE5EA-AA1B-F94B-A3B0-980430725DDE}" dt="2024-04-29T17:54:03.958" v="1717" actId="1076"/>
          <ac:spMkLst>
            <pc:docMk/>
            <pc:sldMk cId="1510151677" sldId="339"/>
            <ac:spMk id="4" creationId="{8DB855BB-244C-BC8A-86FE-20CF1F5A5116}"/>
          </ac:spMkLst>
        </pc:spChg>
        <pc:spChg chg="mod">
          <ac:chgData name="Amy Agarwal" userId="5e5efb22-f956-43f6-af2a-d8069f8c9622" providerId="ADAL" clId="{9A7BE5EA-AA1B-F94B-A3B0-980430725DDE}" dt="2024-04-18T16:31:45.126" v="693" actId="20577"/>
          <ac:spMkLst>
            <pc:docMk/>
            <pc:sldMk cId="1510151677" sldId="339"/>
            <ac:spMk id="5" creationId="{F468F830-0BEB-5602-574A-F3DD79874A9C}"/>
          </ac:spMkLst>
        </pc:spChg>
        <pc:spChg chg="mod">
          <ac:chgData name="Amy Agarwal" userId="5e5efb22-f956-43f6-af2a-d8069f8c9622" providerId="ADAL" clId="{9A7BE5EA-AA1B-F94B-A3B0-980430725DDE}" dt="2024-04-29T17:54:03.958" v="1717" actId="1076"/>
          <ac:spMkLst>
            <pc:docMk/>
            <pc:sldMk cId="1510151677" sldId="339"/>
            <ac:spMk id="6" creationId="{03A0545D-456A-CD74-E4A0-17A271301DE2}"/>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6:31:27.332" v="688"/>
              <pc2:cmMkLst xmlns:pc2="http://schemas.microsoft.com/office/powerpoint/2019/9/main/command">
                <pc:docMk/>
                <pc:sldMk cId="1510151677" sldId="339"/>
                <pc2:cmMk id="{6B86F562-438A-4A86-B30B-F9BAEE2EF47B}"/>
              </pc2:cmMkLst>
            </pc226:cmChg>
          </p:ext>
        </pc:extLst>
      </pc:sldChg>
      <pc:sldChg chg="modSp mod">
        <pc:chgData name="Amy Agarwal" userId="5e5efb22-f956-43f6-af2a-d8069f8c9622" providerId="ADAL" clId="{9A7BE5EA-AA1B-F94B-A3B0-980430725DDE}" dt="2024-04-29T17:55:03.646" v="1722" actId="948"/>
        <pc:sldMkLst>
          <pc:docMk/>
          <pc:sldMk cId="887184421" sldId="340"/>
        </pc:sldMkLst>
        <pc:spChg chg="mod">
          <ac:chgData name="Amy Agarwal" userId="5e5efb22-f956-43f6-af2a-d8069f8c9622" providerId="ADAL" clId="{9A7BE5EA-AA1B-F94B-A3B0-980430725DDE}" dt="2024-04-29T17:55:03.646" v="1722" actId="948"/>
          <ac:spMkLst>
            <pc:docMk/>
            <pc:sldMk cId="887184421" sldId="340"/>
            <ac:spMk id="5" creationId="{00000000-0000-0000-0000-000000000000}"/>
          </ac:spMkLst>
        </pc:spChg>
      </pc:sldChg>
      <pc:sldChg chg="modSp mod">
        <pc:chgData name="Amy Agarwal" userId="5e5efb22-f956-43f6-af2a-d8069f8c9622" providerId="ADAL" clId="{9A7BE5EA-AA1B-F94B-A3B0-980430725DDE}" dt="2024-04-29T17:55:46.538" v="1726" actId="20577"/>
        <pc:sldMkLst>
          <pc:docMk/>
          <pc:sldMk cId="731867836" sldId="341"/>
        </pc:sldMkLst>
        <pc:spChg chg="mod">
          <ac:chgData name="Amy Agarwal" userId="5e5efb22-f956-43f6-af2a-d8069f8c9622" providerId="ADAL" clId="{9A7BE5EA-AA1B-F94B-A3B0-980430725DDE}" dt="2024-04-29T17:55:46.538" v="1726" actId="20577"/>
          <ac:spMkLst>
            <pc:docMk/>
            <pc:sldMk cId="731867836" sldId="341"/>
            <ac:spMk id="5" creationId="{00000000-0000-0000-0000-000000000000}"/>
          </ac:spMkLst>
        </pc:spChg>
      </pc:sldChg>
      <pc:sldChg chg="modSp mod">
        <pc:chgData name="Amy Agarwal" userId="5e5efb22-f956-43f6-af2a-d8069f8c9622" providerId="ADAL" clId="{9A7BE5EA-AA1B-F94B-A3B0-980430725DDE}" dt="2024-04-29T17:56:42.318" v="1744" actId="6549"/>
        <pc:sldMkLst>
          <pc:docMk/>
          <pc:sldMk cId="2305549032" sldId="342"/>
        </pc:sldMkLst>
        <pc:spChg chg="mod">
          <ac:chgData name="Amy Agarwal" userId="5e5efb22-f956-43f6-af2a-d8069f8c9622" providerId="ADAL" clId="{9A7BE5EA-AA1B-F94B-A3B0-980430725DDE}" dt="2024-04-29T17:56:42.318" v="1744" actId="6549"/>
          <ac:spMkLst>
            <pc:docMk/>
            <pc:sldMk cId="2305549032" sldId="342"/>
            <ac:spMk id="5" creationId="{00000000-0000-0000-0000-000000000000}"/>
          </ac:spMkLst>
        </pc:spChg>
      </pc:sldChg>
      <pc:sldChg chg="modSp mod">
        <pc:chgData name="Amy Agarwal" userId="5e5efb22-f956-43f6-af2a-d8069f8c9622" providerId="ADAL" clId="{9A7BE5EA-AA1B-F94B-A3B0-980430725DDE}" dt="2024-04-29T18:03:02.418" v="1746" actId="20577"/>
        <pc:sldMkLst>
          <pc:docMk/>
          <pc:sldMk cId="3484993190" sldId="343"/>
        </pc:sldMkLst>
        <pc:spChg chg="mod">
          <ac:chgData name="Amy Agarwal" userId="5e5efb22-f956-43f6-af2a-d8069f8c9622" providerId="ADAL" clId="{9A7BE5EA-AA1B-F94B-A3B0-980430725DDE}" dt="2024-04-29T18:03:02.418" v="1746" actId="20577"/>
          <ac:spMkLst>
            <pc:docMk/>
            <pc:sldMk cId="3484993190" sldId="343"/>
            <ac:spMk id="5" creationId="{00000000-0000-0000-0000-000000000000}"/>
          </ac:spMkLst>
        </pc:spChg>
      </pc:sldChg>
      <pc:sldChg chg="modSp mod delCm">
        <pc:chgData name="Amy Agarwal" userId="5e5efb22-f956-43f6-af2a-d8069f8c9622" providerId="ADAL" clId="{9A7BE5EA-AA1B-F94B-A3B0-980430725DDE}" dt="2024-04-29T18:03:17.121" v="1747" actId="948"/>
        <pc:sldMkLst>
          <pc:docMk/>
          <pc:sldMk cId="450976860" sldId="344"/>
        </pc:sldMkLst>
        <pc:spChg chg="mod">
          <ac:chgData name="Amy Agarwal" userId="5e5efb22-f956-43f6-af2a-d8069f8c9622" providerId="ADAL" clId="{9A7BE5EA-AA1B-F94B-A3B0-980430725DDE}" dt="2024-04-18T16:47:45.997" v="1065" actId="14100"/>
          <ac:spMkLst>
            <pc:docMk/>
            <pc:sldMk cId="450976860" sldId="344"/>
            <ac:spMk id="3" creationId="{E444EFD5-10E7-B408-26BC-91722C4CEE1C}"/>
          </ac:spMkLst>
        </pc:spChg>
        <pc:spChg chg="mod">
          <ac:chgData name="Amy Agarwal" userId="5e5efb22-f956-43f6-af2a-d8069f8c9622" providerId="ADAL" clId="{9A7BE5EA-AA1B-F94B-A3B0-980430725DDE}" dt="2024-04-18T16:49:11.838" v="1125" actId="122"/>
          <ac:spMkLst>
            <pc:docMk/>
            <pc:sldMk cId="450976860" sldId="344"/>
            <ac:spMk id="4" creationId="{C9A491E6-A188-CCF7-6B8F-7BA657DA3712}"/>
          </ac:spMkLst>
        </pc:spChg>
        <pc:spChg chg="mod">
          <ac:chgData name="Amy Agarwal" userId="5e5efb22-f956-43f6-af2a-d8069f8c9622" providerId="ADAL" clId="{9A7BE5EA-AA1B-F94B-A3B0-980430725DDE}" dt="2024-04-29T18:03:17.121" v="1747" actId="948"/>
          <ac:spMkLst>
            <pc:docMk/>
            <pc:sldMk cId="450976860" sldId="344"/>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6:47:53.472" v="1068"/>
              <pc2:cmMkLst xmlns:pc2="http://schemas.microsoft.com/office/powerpoint/2019/9/main/command">
                <pc:docMk/>
                <pc:sldMk cId="450976860" sldId="344"/>
                <pc2:cmMk id="{D9A8E29F-6F13-4CFD-B91F-603EAF5C860A}"/>
              </pc2:cmMkLst>
            </pc226:cmChg>
          </p:ext>
        </pc:extLst>
      </pc:sldChg>
      <pc:sldChg chg="modSp mod">
        <pc:chgData name="Amy Agarwal" userId="5e5efb22-f956-43f6-af2a-d8069f8c9622" providerId="ADAL" clId="{9A7BE5EA-AA1B-F94B-A3B0-980430725DDE}" dt="2024-04-29T18:04:46.979" v="1757" actId="20577"/>
        <pc:sldMkLst>
          <pc:docMk/>
          <pc:sldMk cId="3012058858" sldId="345"/>
        </pc:sldMkLst>
        <pc:spChg chg="mod">
          <ac:chgData name="Amy Agarwal" userId="5e5efb22-f956-43f6-af2a-d8069f8c9622" providerId="ADAL" clId="{9A7BE5EA-AA1B-F94B-A3B0-980430725DDE}" dt="2024-04-29T18:04:46.979" v="1757" actId="20577"/>
          <ac:spMkLst>
            <pc:docMk/>
            <pc:sldMk cId="3012058858" sldId="345"/>
            <ac:spMk id="5" creationId="{00000000-0000-0000-0000-000000000000}"/>
          </ac:spMkLst>
        </pc:spChg>
      </pc:sldChg>
      <pc:sldChg chg="modSp mod">
        <pc:chgData name="Amy Agarwal" userId="5e5efb22-f956-43f6-af2a-d8069f8c9622" providerId="ADAL" clId="{9A7BE5EA-AA1B-F94B-A3B0-980430725DDE}" dt="2024-04-29T18:05:09.042" v="1759" actId="20577"/>
        <pc:sldMkLst>
          <pc:docMk/>
          <pc:sldMk cId="3095310515" sldId="346"/>
        </pc:sldMkLst>
        <pc:spChg chg="mod">
          <ac:chgData name="Amy Agarwal" userId="5e5efb22-f956-43f6-af2a-d8069f8c9622" providerId="ADAL" clId="{9A7BE5EA-AA1B-F94B-A3B0-980430725DDE}" dt="2024-04-29T18:05:09.042" v="1759" actId="20577"/>
          <ac:spMkLst>
            <pc:docMk/>
            <pc:sldMk cId="3095310515" sldId="346"/>
            <ac:spMk id="5" creationId="{00000000-0000-0000-0000-000000000000}"/>
          </ac:spMkLst>
        </pc:spChg>
      </pc:sldChg>
      <pc:sldChg chg="modSp mod">
        <pc:chgData name="Amy Agarwal" userId="5e5efb22-f956-43f6-af2a-d8069f8c9622" providerId="ADAL" clId="{9A7BE5EA-AA1B-F94B-A3B0-980430725DDE}" dt="2024-04-29T18:05:31.058" v="1761" actId="14100"/>
        <pc:sldMkLst>
          <pc:docMk/>
          <pc:sldMk cId="3613723164" sldId="347"/>
        </pc:sldMkLst>
        <pc:spChg chg="mod">
          <ac:chgData name="Amy Agarwal" userId="5e5efb22-f956-43f6-af2a-d8069f8c9622" providerId="ADAL" clId="{9A7BE5EA-AA1B-F94B-A3B0-980430725DDE}" dt="2024-04-29T18:05:31.058" v="1761" actId="14100"/>
          <ac:spMkLst>
            <pc:docMk/>
            <pc:sldMk cId="3613723164" sldId="347"/>
            <ac:spMk id="5" creationId="{00000000-0000-0000-0000-000000000000}"/>
          </ac:spMkLst>
        </pc:spChg>
      </pc:sldChg>
      <pc:sldChg chg="modSp mod">
        <pc:chgData name="Amy Agarwal" userId="5e5efb22-f956-43f6-af2a-d8069f8c9622" providerId="ADAL" clId="{9A7BE5EA-AA1B-F94B-A3B0-980430725DDE}" dt="2024-04-29T18:05:43.419" v="1763" actId="207"/>
        <pc:sldMkLst>
          <pc:docMk/>
          <pc:sldMk cId="3891952515" sldId="348"/>
        </pc:sldMkLst>
        <pc:spChg chg="mod">
          <ac:chgData name="Amy Agarwal" userId="5e5efb22-f956-43f6-af2a-d8069f8c9622" providerId="ADAL" clId="{9A7BE5EA-AA1B-F94B-A3B0-980430725DDE}" dt="2024-04-29T18:05:43.419" v="1763" actId="207"/>
          <ac:spMkLst>
            <pc:docMk/>
            <pc:sldMk cId="3891952515" sldId="348"/>
            <ac:spMk id="12" creationId="{D5305061-0E39-1583-AEAC-26850923073B}"/>
          </ac:spMkLst>
        </pc:spChg>
      </pc:sldChg>
      <pc:sldChg chg="modSp mod">
        <pc:chgData name="Amy Agarwal" userId="5e5efb22-f956-43f6-af2a-d8069f8c9622" providerId="ADAL" clId="{9A7BE5EA-AA1B-F94B-A3B0-980430725DDE}" dt="2024-04-29T18:05:39.300" v="1762" actId="207"/>
        <pc:sldMkLst>
          <pc:docMk/>
          <pc:sldMk cId="612405814" sldId="349"/>
        </pc:sldMkLst>
        <pc:spChg chg="mod">
          <ac:chgData name="Amy Agarwal" userId="5e5efb22-f956-43f6-af2a-d8069f8c9622" providerId="ADAL" clId="{9A7BE5EA-AA1B-F94B-A3B0-980430725DDE}" dt="2024-04-29T18:05:39.300" v="1762" actId="207"/>
          <ac:spMkLst>
            <pc:docMk/>
            <pc:sldMk cId="612405814" sldId="349"/>
            <ac:spMk id="4" creationId="{CDB177AA-1BD4-0144-FAB3-7FE164D7A17C}"/>
          </ac:spMkLst>
        </pc:spChg>
        <pc:picChg chg="mod">
          <ac:chgData name="Amy Agarwal" userId="5e5efb22-f956-43f6-af2a-d8069f8c9622" providerId="ADAL" clId="{9A7BE5EA-AA1B-F94B-A3B0-980430725DDE}" dt="2024-04-18T17:02:54.296" v="1190" actId="14100"/>
          <ac:picMkLst>
            <pc:docMk/>
            <pc:sldMk cId="612405814" sldId="349"/>
            <ac:picMk id="5" creationId="{87FDE59D-FA2D-9ABC-5F7F-2F2A4A0C0457}"/>
          </ac:picMkLst>
        </pc:picChg>
      </pc:sldChg>
      <pc:sldChg chg="modSp mod">
        <pc:chgData name="Amy Agarwal" userId="5e5efb22-f956-43f6-af2a-d8069f8c9622" providerId="ADAL" clId="{9A7BE5EA-AA1B-F94B-A3B0-980430725DDE}" dt="2024-04-29T18:06:02.471" v="1777" actId="20577"/>
        <pc:sldMkLst>
          <pc:docMk/>
          <pc:sldMk cId="251921730" sldId="350"/>
        </pc:sldMkLst>
        <pc:spChg chg="mod">
          <ac:chgData name="Amy Agarwal" userId="5e5efb22-f956-43f6-af2a-d8069f8c9622" providerId="ADAL" clId="{9A7BE5EA-AA1B-F94B-A3B0-980430725DDE}" dt="2024-04-29T18:06:02.471" v="1777" actId="20577"/>
          <ac:spMkLst>
            <pc:docMk/>
            <pc:sldMk cId="251921730" sldId="350"/>
            <ac:spMk id="3" creationId="{22746F0F-FBAA-122C-D942-6DB63FFADFDA}"/>
          </ac:spMkLst>
        </pc:spChg>
      </pc:sldChg>
      <pc:sldChg chg="modSp mod">
        <pc:chgData name="Amy Agarwal" userId="5e5efb22-f956-43f6-af2a-d8069f8c9622" providerId="ADAL" clId="{9A7BE5EA-AA1B-F94B-A3B0-980430725DDE}" dt="2024-04-29T18:06:34.442" v="1779" actId="1076"/>
        <pc:sldMkLst>
          <pc:docMk/>
          <pc:sldMk cId="99392016" sldId="351"/>
        </pc:sldMkLst>
        <pc:spChg chg="mod">
          <ac:chgData name="Amy Agarwal" userId="5e5efb22-f956-43f6-af2a-d8069f8c9622" providerId="ADAL" clId="{9A7BE5EA-AA1B-F94B-A3B0-980430725DDE}" dt="2024-04-29T18:06:34.442" v="1779" actId="1076"/>
          <ac:spMkLst>
            <pc:docMk/>
            <pc:sldMk cId="99392016" sldId="351"/>
            <ac:spMk id="3" creationId="{22746F0F-FBAA-122C-D942-6DB63FFADFDA}"/>
          </ac:spMkLst>
        </pc:spChg>
      </pc:sldChg>
      <pc:sldChg chg="modSp mod delCm">
        <pc:chgData name="Amy Agarwal" userId="5e5efb22-f956-43f6-af2a-d8069f8c9622" providerId="ADAL" clId="{9A7BE5EA-AA1B-F94B-A3B0-980430725DDE}" dt="2024-04-29T18:07:30.837" v="1786" actId="20577"/>
        <pc:sldMkLst>
          <pc:docMk/>
          <pc:sldMk cId="3798655089" sldId="352"/>
        </pc:sldMkLst>
        <pc:spChg chg="mod">
          <ac:chgData name="Amy Agarwal" userId="5e5efb22-f956-43f6-af2a-d8069f8c9622" providerId="ADAL" clId="{9A7BE5EA-AA1B-F94B-A3B0-980430725DDE}" dt="2024-04-29T18:07:30.837" v="1786" actId="20577"/>
          <ac:spMkLst>
            <pc:docMk/>
            <pc:sldMk cId="3798655089" sldId="352"/>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04:11.182" v="1192"/>
              <pc2:cmMkLst xmlns:pc2="http://schemas.microsoft.com/office/powerpoint/2019/9/main/command">
                <pc:docMk/>
                <pc:sldMk cId="3798655089" sldId="352"/>
                <pc2:cmMk id="{52B57B62-5389-4FC1-85D1-9607BFD84FCB}"/>
              </pc2:cmMkLst>
            </pc226:cmChg>
            <pc226:cmChg xmlns:pc226="http://schemas.microsoft.com/office/powerpoint/2022/06/main/command" chg="del">
              <pc226:chgData name="Amy Agarwal" userId="5e5efb22-f956-43f6-af2a-d8069f8c9622" providerId="ADAL" clId="{9A7BE5EA-AA1B-F94B-A3B0-980430725DDE}" dt="2024-04-18T17:04:19.109" v="1193"/>
              <pc2:cmMkLst xmlns:pc2="http://schemas.microsoft.com/office/powerpoint/2019/9/main/command">
                <pc:docMk/>
                <pc:sldMk cId="3798655089" sldId="352"/>
                <pc2:cmMk id="{9C3554AE-FFD1-4024-9F26-BDAA7A3678E2}"/>
              </pc2:cmMkLst>
            </pc226:cmChg>
          </p:ext>
        </pc:extLst>
      </pc:sldChg>
      <pc:sldChg chg="modSp mod delCm">
        <pc:chgData name="Amy Agarwal" userId="5e5efb22-f956-43f6-af2a-d8069f8c9622" providerId="ADAL" clId="{9A7BE5EA-AA1B-F94B-A3B0-980430725DDE}" dt="2024-04-29T18:08:23.433" v="1791" actId="14100"/>
        <pc:sldMkLst>
          <pc:docMk/>
          <pc:sldMk cId="4004908429" sldId="353"/>
        </pc:sldMkLst>
        <pc:spChg chg="mod">
          <ac:chgData name="Amy Agarwal" userId="5e5efb22-f956-43f6-af2a-d8069f8c9622" providerId="ADAL" clId="{9A7BE5EA-AA1B-F94B-A3B0-980430725DDE}" dt="2024-04-29T18:08:23.433" v="1791" actId="14100"/>
          <ac:spMkLst>
            <pc:docMk/>
            <pc:sldMk cId="4004908429" sldId="353"/>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10:02.231" v="1216"/>
              <pc2:cmMkLst xmlns:pc2="http://schemas.microsoft.com/office/powerpoint/2019/9/main/command">
                <pc:docMk/>
                <pc:sldMk cId="4004908429" sldId="353"/>
                <pc2:cmMk id="{D353D247-BCA8-4172-BEC0-9D17D613158F}"/>
              </pc2:cmMkLst>
            </pc226:cmChg>
          </p:ext>
        </pc:extLst>
      </pc:sldChg>
      <pc:sldChg chg="modSp mod">
        <pc:chgData name="Amy Agarwal" userId="5e5efb22-f956-43f6-af2a-d8069f8c9622" providerId="ADAL" clId="{9A7BE5EA-AA1B-F94B-A3B0-980430725DDE}" dt="2024-04-29T18:08:46.676" v="1793" actId="948"/>
        <pc:sldMkLst>
          <pc:docMk/>
          <pc:sldMk cId="1714850275" sldId="354"/>
        </pc:sldMkLst>
        <pc:spChg chg="mod">
          <ac:chgData name="Amy Agarwal" userId="5e5efb22-f956-43f6-af2a-d8069f8c9622" providerId="ADAL" clId="{9A7BE5EA-AA1B-F94B-A3B0-980430725DDE}" dt="2024-04-29T18:08:46.676" v="1793" actId="948"/>
          <ac:spMkLst>
            <pc:docMk/>
            <pc:sldMk cId="1714850275" sldId="354"/>
            <ac:spMk id="3" creationId="{22746F0F-FBAA-122C-D942-6DB63FFADFDA}"/>
          </ac:spMkLst>
        </pc:spChg>
      </pc:sldChg>
      <pc:sldChg chg="modSp mod">
        <pc:chgData name="Amy Agarwal" userId="5e5efb22-f956-43f6-af2a-d8069f8c9622" providerId="ADAL" clId="{9A7BE5EA-AA1B-F94B-A3B0-980430725DDE}" dt="2024-04-29T18:09:34.779" v="1795" actId="948"/>
        <pc:sldMkLst>
          <pc:docMk/>
          <pc:sldMk cId="441236701" sldId="355"/>
        </pc:sldMkLst>
        <pc:spChg chg="mod">
          <ac:chgData name="Amy Agarwal" userId="5e5efb22-f956-43f6-af2a-d8069f8c9622" providerId="ADAL" clId="{9A7BE5EA-AA1B-F94B-A3B0-980430725DDE}" dt="2024-04-29T18:09:34.779" v="1795" actId="948"/>
          <ac:spMkLst>
            <pc:docMk/>
            <pc:sldMk cId="441236701" sldId="355"/>
            <ac:spMk id="3" creationId="{22746F0F-FBAA-122C-D942-6DB63FFADFDA}"/>
          </ac:spMkLst>
        </pc:spChg>
      </pc:sldChg>
      <pc:sldChg chg="modSp mod">
        <pc:chgData name="Amy Agarwal" userId="5e5efb22-f956-43f6-af2a-d8069f8c9622" providerId="ADAL" clId="{9A7BE5EA-AA1B-F94B-A3B0-980430725DDE}" dt="2024-04-29T18:10:17.954" v="1803" actId="20577"/>
        <pc:sldMkLst>
          <pc:docMk/>
          <pc:sldMk cId="2874887310" sldId="356"/>
        </pc:sldMkLst>
        <pc:spChg chg="mod">
          <ac:chgData name="Amy Agarwal" userId="5e5efb22-f956-43f6-af2a-d8069f8c9622" providerId="ADAL" clId="{9A7BE5EA-AA1B-F94B-A3B0-980430725DDE}" dt="2024-04-29T18:10:17.954" v="1803" actId="20577"/>
          <ac:spMkLst>
            <pc:docMk/>
            <pc:sldMk cId="2874887310" sldId="356"/>
            <ac:spMk id="3" creationId="{22746F0F-FBAA-122C-D942-6DB63FFADFDA}"/>
          </ac:spMkLst>
        </pc:spChg>
      </pc:sldChg>
      <pc:sldChg chg="modSp mod">
        <pc:chgData name="Amy Agarwal" userId="5e5efb22-f956-43f6-af2a-d8069f8c9622" providerId="ADAL" clId="{9A7BE5EA-AA1B-F94B-A3B0-980430725DDE}" dt="2024-04-29T18:10:51.704" v="1804" actId="14100"/>
        <pc:sldMkLst>
          <pc:docMk/>
          <pc:sldMk cId="2547337082" sldId="357"/>
        </pc:sldMkLst>
        <pc:spChg chg="mod">
          <ac:chgData name="Amy Agarwal" userId="5e5efb22-f956-43f6-af2a-d8069f8c9622" providerId="ADAL" clId="{9A7BE5EA-AA1B-F94B-A3B0-980430725DDE}" dt="2024-04-29T18:10:51.704" v="1804" actId="14100"/>
          <ac:spMkLst>
            <pc:docMk/>
            <pc:sldMk cId="2547337082" sldId="357"/>
            <ac:spMk id="3" creationId="{22746F0F-FBAA-122C-D942-6DB63FFADFDA}"/>
          </ac:spMkLst>
        </pc:spChg>
      </pc:sldChg>
      <pc:sldChg chg="modSp mod">
        <pc:chgData name="Amy Agarwal" userId="5e5efb22-f956-43f6-af2a-d8069f8c9622" providerId="ADAL" clId="{9A7BE5EA-AA1B-F94B-A3B0-980430725DDE}" dt="2024-04-29T18:11:28.067" v="1808" actId="20577"/>
        <pc:sldMkLst>
          <pc:docMk/>
          <pc:sldMk cId="2067775121" sldId="358"/>
        </pc:sldMkLst>
        <pc:spChg chg="mod">
          <ac:chgData name="Amy Agarwal" userId="5e5efb22-f956-43f6-af2a-d8069f8c9622" providerId="ADAL" clId="{9A7BE5EA-AA1B-F94B-A3B0-980430725DDE}" dt="2024-04-29T18:11:28.067" v="1808" actId="20577"/>
          <ac:spMkLst>
            <pc:docMk/>
            <pc:sldMk cId="2067775121" sldId="358"/>
            <ac:spMk id="3" creationId="{22746F0F-FBAA-122C-D942-6DB63FFADFDA}"/>
          </ac:spMkLst>
        </pc:spChg>
      </pc:sldChg>
      <pc:sldChg chg="modSp mod">
        <pc:chgData name="Amy Agarwal" userId="5e5efb22-f956-43f6-af2a-d8069f8c9622" providerId="ADAL" clId="{9A7BE5EA-AA1B-F94B-A3B0-980430725DDE}" dt="2024-04-29T18:12:00.554" v="1810" actId="20577"/>
        <pc:sldMkLst>
          <pc:docMk/>
          <pc:sldMk cId="515020438" sldId="359"/>
        </pc:sldMkLst>
        <pc:spChg chg="mod">
          <ac:chgData name="Amy Agarwal" userId="5e5efb22-f956-43f6-af2a-d8069f8c9622" providerId="ADAL" clId="{9A7BE5EA-AA1B-F94B-A3B0-980430725DDE}" dt="2024-04-29T18:12:00.554" v="1810" actId="20577"/>
          <ac:spMkLst>
            <pc:docMk/>
            <pc:sldMk cId="515020438" sldId="359"/>
            <ac:spMk id="3" creationId="{22746F0F-FBAA-122C-D942-6DB63FFADFDA}"/>
          </ac:spMkLst>
        </pc:spChg>
      </pc:sldChg>
      <pc:sldChg chg="modSp mod">
        <pc:chgData name="Amy Agarwal" userId="5e5efb22-f956-43f6-af2a-d8069f8c9622" providerId="ADAL" clId="{9A7BE5EA-AA1B-F94B-A3B0-980430725DDE}" dt="2024-04-29T18:12:25.317" v="1813" actId="14100"/>
        <pc:sldMkLst>
          <pc:docMk/>
          <pc:sldMk cId="1309657400" sldId="360"/>
        </pc:sldMkLst>
        <pc:spChg chg="mod">
          <ac:chgData name="Amy Agarwal" userId="5e5efb22-f956-43f6-af2a-d8069f8c9622" providerId="ADAL" clId="{9A7BE5EA-AA1B-F94B-A3B0-980430725DDE}" dt="2024-04-29T18:12:25.317" v="1813" actId="14100"/>
          <ac:spMkLst>
            <pc:docMk/>
            <pc:sldMk cId="1309657400" sldId="360"/>
            <ac:spMk id="3" creationId="{22746F0F-FBAA-122C-D942-6DB63FFADFDA}"/>
          </ac:spMkLst>
        </pc:spChg>
      </pc:sldChg>
      <pc:sldChg chg="modSp mod delCm">
        <pc:chgData name="Amy Agarwal" userId="5e5efb22-f956-43f6-af2a-d8069f8c9622" providerId="ADAL" clId="{9A7BE5EA-AA1B-F94B-A3B0-980430725DDE}" dt="2024-04-29T18:12:44.356" v="1814" actId="948"/>
        <pc:sldMkLst>
          <pc:docMk/>
          <pc:sldMk cId="1684539576" sldId="361"/>
        </pc:sldMkLst>
        <pc:spChg chg="mod">
          <ac:chgData name="Amy Agarwal" userId="5e5efb22-f956-43f6-af2a-d8069f8c9622" providerId="ADAL" clId="{9A7BE5EA-AA1B-F94B-A3B0-980430725DDE}" dt="2024-04-29T18:12:44.356" v="1814" actId="948"/>
          <ac:spMkLst>
            <pc:docMk/>
            <pc:sldMk cId="1684539576" sldId="361"/>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18:33.942" v="1415"/>
              <pc2:cmMkLst xmlns:pc2="http://schemas.microsoft.com/office/powerpoint/2019/9/main/command">
                <pc:docMk/>
                <pc:sldMk cId="1684539576" sldId="361"/>
                <pc2:cmMk id="{C1BDE81F-18AA-4663-9588-BEAB49A25C48}"/>
              </pc2:cmMkLst>
            </pc226:cmChg>
          </p:ext>
        </pc:extLst>
      </pc:sldChg>
      <pc:sldChg chg="modSp mod delCm">
        <pc:chgData name="Amy Agarwal" userId="5e5efb22-f956-43f6-af2a-d8069f8c9622" providerId="ADAL" clId="{9A7BE5EA-AA1B-F94B-A3B0-980430725DDE}" dt="2024-04-29T18:13:07.388" v="1815" actId="948"/>
        <pc:sldMkLst>
          <pc:docMk/>
          <pc:sldMk cId="3571890362" sldId="362"/>
        </pc:sldMkLst>
        <pc:spChg chg="mod">
          <ac:chgData name="Amy Agarwal" userId="5e5efb22-f956-43f6-af2a-d8069f8c9622" providerId="ADAL" clId="{9A7BE5EA-AA1B-F94B-A3B0-980430725DDE}" dt="2024-04-29T18:13:07.388" v="1815" actId="948"/>
          <ac:spMkLst>
            <pc:docMk/>
            <pc:sldMk cId="3571890362" sldId="362"/>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19:03.276" v="1421"/>
              <pc2:cmMkLst xmlns:pc2="http://schemas.microsoft.com/office/powerpoint/2019/9/main/command">
                <pc:docMk/>
                <pc:sldMk cId="3571890362" sldId="362"/>
                <pc2:cmMk id="{059C1120-52AF-4029-A05C-AC0F5D11CC53}"/>
              </pc2:cmMkLst>
            </pc226:cmChg>
          </p:ext>
        </pc:extLst>
      </pc:sldChg>
      <pc:sldChg chg="modSp mod">
        <pc:chgData name="Amy Agarwal" userId="5e5efb22-f956-43f6-af2a-d8069f8c9622" providerId="ADAL" clId="{9A7BE5EA-AA1B-F94B-A3B0-980430725DDE}" dt="2024-04-29T18:13:51.820" v="1830" actId="20577"/>
        <pc:sldMkLst>
          <pc:docMk/>
          <pc:sldMk cId="3485311758" sldId="363"/>
        </pc:sldMkLst>
        <pc:spChg chg="mod">
          <ac:chgData name="Amy Agarwal" userId="5e5efb22-f956-43f6-af2a-d8069f8c9622" providerId="ADAL" clId="{9A7BE5EA-AA1B-F94B-A3B0-980430725DDE}" dt="2024-04-29T18:13:51.820" v="1830" actId="20577"/>
          <ac:spMkLst>
            <pc:docMk/>
            <pc:sldMk cId="3485311758" sldId="363"/>
            <ac:spMk id="3" creationId="{22746F0F-FBAA-122C-D942-6DB63FFADFDA}"/>
          </ac:spMkLst>
        </pc:spChg>
      </pc:sldChg>
      <pc:sldChg chg="modSp mod delCm">
        <pc:chgData name="Amy Agarwal" userId="5e5efb22-f956-43f6-af2a-d8069f8c9622" providerId="ADAL" clId="{9A7BE5EA-AA1B-F94B-A3B0-980430725DDE}" dt="2024-04-29T18:15:05.876" v="1841" actId="20577"/>
        <pc:sldMkLst>
          <pc:docMk/>
          <pc:sldMk cId="225770002" sldId="364"/>
        </pc:sldMkLst>
        <pc:spChg chg="mod">
          <ac:chgData name="Amy Agarwal" userId="5e5efb22-f956-43f6-af2a-d8069f8c9622" providerId="ADAL" clId="{9A7BE5EA-AA1B-F94B-A3B0-980430725DDE}" dt="2024-04-29T18:15:05.876" v="1841" actId="20577"/>
          <ac:spMkLst>
            <pc:docMk/>
            <pc:sldMk cId="225770002" sldId="364"/>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21:33.556" v="1455"/>
              <pc2:cmMkLst xmlns:pc2="http://schemas.microsoft.com/office/powerpoint/2019/9/main/command">
                <pc:docMk/>
                <pc:sldMk cId="225770002" sldId="364"/>
                <pc2:cmMk id="{7DB4636F-5E59-4D69-8F2D-711D052B2447}"/>
              </pc2:cmMkLst>
            </pc226:cmChg>
            <pc226:cmChg xmlns:pc226="http://schemas.microsoft.com/office/powerpoint/2022/06/main/command" chg="del">
              <pc226:chgData name="Amy Agarwal" userId="5e5efb22-f956-43f6-af2a-d8069f8c9622" providerId="ADAL" clId="{9A7BE5EA-AA1B-F94B-A3B0-980430725DDE}" dt="2024-04-18T17:21:15.850" v="1454"/>
              <pc2:cmMkLst xmlns:pc2="http://schemas.microsoft.com/office/powerpoint/2019/9/main/command">
                <pc:docMk/>
                <pc:sldMk cId="225770002" sldId="364"/>
                <pc2:cmMk id="{C375E476-0008-4D13-BBCA-143A617B8890}"/>
              </pc2:cmMkLst>
            </pc226:cmChg>
          </p:ext>
        </pc:extLst>
      </pc:sldChg>
      <pc:sldChg chg="modSp mod">
        <pc:chgData name="Amy Agarwal" userId="5e5efb22-f956-43f6-af2a-d8069f8c9622" providerId="ADAL" clId="{9A7BE5EA-AA1B-F94B-A3B0-980430725DDE}" dt="2024-04-29T18:16:32.715" v="1855" actId="20577"/>
        <pc:sldMkLst>
          <pc:docMk/>
          <pc:sldMk cId="1612414897" sldId="365"/>
        </pc:sldMkLst>
        <pc:spChg chg="mod">
          <ac:chgData name="Amy Agarwal" userId="5e5efb22-f956-43f6-af2a-d8069f8c9622" providerId="ADAL" clId="{9A7BE5EA-AA1B-F94B-A3B0-980430725DDE}" dt="2024-04-29T18:16:32.715" v="1855" actId="20577"/>
          <ac:spMkLst>
            <pc:docMk/>
            <pc:sldMk cId="1612414897" sldId="365"/>
            <ac:spMk id="3" creationId="{22746F0F-FBAA-122C-D942-6DB63FFADFDA}"/>
          </ac:spMkLst>
        </pc:spChg>
      </pc:sldChg>
      <pc:sldChg chg="modSp mod">
        <pc:chgData name="Amy Agarwal" userId="5e5efb22-f956-43f6-af2a-d8069f8c9622" providerId="ADAL" clId="{9A7BE5EA-AA1B-F94B-A3B0-980430725DDE}" dt="2024-04-29T18:15:35.440" v="1843" actId="948"/>
        <pc:sldMkLst>
          <pc:docMk/>
          <pc:sldMk cId="3208034119" sldId="366"/>
        </pc:sldMkLst>
        <pc:spChg chg="mod">
          <ac:chgData name="Amy Agarwal" userId="5e5efb22-f956-43f6-af2a-d8069f8c9622" providerId="ADAL" clId="{9A7BE5EA-AA1B-F94B-A3B0-980430725DDE}" dt="2024-04-29T18:15:35.440" v="1843" actId="948"/>
          <ac:spMkLst>
            <pc:docMk/>
            <pc:sldMk cId="3208034119" sldId="366"/>
            <ac:spMk id="3" creationId="{22746F0F-FBAA-122C-D942-6DB63FFADFDA}"/>
          </ac:spMkLst>
        </pc:spChg>
      </pc:sldChg>
      <pc:sldChg chg="modSp mod">
        <pc:chgData name="Amy Agarwal" userId="5e5efb22-f956-43f6-af2a-d8069f8c9622" providerId="ADAL" clId="{9A7BE5EA-AA1B-F94B-A3B0-980430725DDE}" dt="2024-04-29T18:17:51.680" v="1888" actId="6549"/>
        <pc:sldMkLst>
          <pc:docMk/>
          <pc:sldMk cId="1454878750" sldId="367"/>
        </pc:sldMkLst>
        <pc:spChg chg="mod">
          <ac:chgData name="Amy Agarwal" userId="5e5efb22-f956-43f6-af2a-d8069f8c9622" providerId="ADAL" clId="{9A7BE5EA-AA1B-F94B-A3B0-980430725DDE}" dt="2024-04-29T18:17:51.680" v="1888" actId="6549"/>
          <ac:spMkLst>
            <pc:docMk/>
            <pc:sldMk cId="1454878750" sldId="367"/>
            <ac:spMk id="3" creationId="{22746F0F-FBAA-122C-D942-6DB63FFADFDA}"/>
          </ac:spMkLst>
        </pc:spChg>
      </pc:sldChg>
      <pc:sldChg chg="modSp mod">
        <pc:chgData name="Amy Agarwal" userId="5e5efb22-f956-43f6-af2a-d8069f8c9622" providerId="ADAL" clId="{9A7BE5EA-AA1B-F94B-A3B0-980430725DDE}" dt="2024-04-29T18:19:55.188" v="1922" actId="1076"/>
        <pc:sldMkLst>
          <pc:docMk/>
          <pc:sldMk cId="3683751055" sldId="368"/>
        </pc:sldMkLst>
        <pc:spChg chg="mod">
          <ac:chgData name="Amy Agarwal" userId="5e5efb22-f956-43f6-af2a-d8069f8c9622" providerId="ADAL" clId="{9A7BE5EA-AA1B-F94B-A3B0-980430725DDE}" dt="2024-04-29T18:19:55.188" v="1922" actId="1076"/>
          <ac:spMkLst>
            <pc:docMk/>
            <pc:sldMk cId="3683751055" sldId="368"/>
            <ac:spMk id="3" creationId="{22746F0F-FBAA-122C-D942-6DB63FFADFDA}"/>
          </ac:spMkLst>
        </pc:spChg>
      </pc:sldChg>
      <pc:sldChg chg="modSp mod delCm modCm">
        <pc:chgData name="Amy Agarwal" userId="5e5efb22-f956-43f6-af2a-d8069f8c9622" providerId="ADAL" clId="{9A7BE5EA-AA1B-F94B-A3B0-980430725DDE}" dt="2024-04-29T18:20:48.497" v="1926" actId="1076"/>
        <pc:sldMkLst>
          <pc:docMk/>
          <pc:sldMk cId="2289690170" sldId="369"/>
        </pc:sldMkLst>
        <pc:spChg chg="mod">
          <ac:chgData name="Amy Agarwal" userId="5e5efb22-f956-43f6-af2a-d8069f8c9622" providerId="ADAL" clId="{9A7BE5EA-AA1B-F94B-A3B0-980430725DDE}" dt="2024-04-29T18:20:48.497" v="1926" actId="1076"/>
          <ac:spMkLst>
            <pc:docMk/>
            <pc:sldMk cId="2289690170" sldId="369"/>
            <ac:spMk id="3" creationId="{22746F0F-FBAA-122C-D942-6DB63FFADFDA}"/>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9A7BE5EA-AA1B-F94B-A3B0-980430725DDE}" dt="2024-04-18T17:24:27.187" v="1491"/>
              <pc2:cmMkLst xmlns:pc2="http://schemas.microsoft.com/office/powerpoint/2019/9/main/command">
                <pc:docMk/>
                <pc:sldMk cId="2289690170" sldId="369"/>
                <pc2:cmMk id="{29E9B075-3A9E-48EA-8288-22997AF527A1}"/>
              </pc2:cmMkLst>
            </pc226:cmChg>
          </p:ext>
        </pc:extLst>
      </pc:sldChg>
      <pc:sldChg chg="modSp mod delCm">
        <pc:chgData name="Amy Agarwal" userId="5e5efb22-f956-43f6-af2a-d8069f8c9622" providerId="ADAL" clId="{9A7BE5EA-AA1B-F94B-A3B0-980430725DDE}" dt="2024-04-29T18:21:00.652" v="1928" actId="948"/>
        <pc:sldMkLst>
          <pc:docMk/>
          <pc:sldMk cId="1325229866" sldId="370"/>
        </pc:sldMkLst>
        <pc:spChg chg="mod">
          <ac:chgData name="Amy Agarwal" userId="5e5efb22-f956-43f6-af2a-d8069f8c9622" providerId="ADAL" clId="{9A7BE5EA-AA1B-F94B-A3B0-980430725DDE}" dt="2024-04-29T18:21:00.652" v="1928" actId="948"/>
          <ac:spMkLst>
            <pc:docMk/>
            <pc:sldMk cId="1325229866" sldId="370"/>
            <ac:spMk id="3" creationId="{22746F0F-FBAA-122C-D942-6DB63FFADFDA}"/>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25:41.775" v="1497"/>
              <pc2:cmMkLst xmlns:pc2="http://schemas.microsoft.com/office/powerpoint/2019/9/main/command">
                <pc:docMk/>
                <pc:sldMk cId="1325229866" sldId="370"/>
                <pc2:cmMk id="{B23F0732-5220-4CE3-9B94-260049F2021B}"/>
              </pc2:cmMkLst>
            </pc226:cmChg>
          </p:ext>
        </pc:extLst>
      </pc:sldChg>
      <pc:sldChg chg="addSp delSp modSp mod delCm modCm">
        <pc:chgData name="Amy Agarwal" userId="5e5efb22-f956-43f6-af2a-d8069f8c9622" providerId="ADAL" clId="{9A7BE5EA-AA1B-F94B-A3B0-980430725DDE}" dt="2024-04-29T18:22:02.974" v="1934" actId="1076"/>
        <pc:sldMkLst>
          <pc:docMk/>
          <pc:sldMk cId="3937489181" sldId="371"/>
        </pc:sldMkLst>
        <pc:spChg chg="del mod">
          <ac:chgData name="Amy Agarwal" userId="5e5efb22-f956-43f6-af2a-d8069f8c9622" providerId="ADAL" clId="{9A7BE5EA-AA1B-F94B-A3B0-980430725DDE}" dt="2024-04-18T17:28:21.612" v="1503" actId="478"/>
          <ac:spMkLst>
            <pc:docMk/>
            <pc:sldMk cId="3937489181" sldId="371"/>
            <ac:spMk id="3" creationId="{22746F0F-FBAA-122C-D942-6DB63FFADFDA}"/>
          </ac:spMkLst>
        </pc:spChg>
        <pc:spChg chg="add mod">
          <ac:chgData name="Amy Agarwal" userId="5e5efb22-f956-43f6-af2a-d8069f8c9622" providerId="ADAL" clId="{9A7BE5EA-AA1B-F94B-A3B0-980430725DDE}" dt="2024-04-29T18:22:02.974" v="1934" actId="1076"/>
          <ac:spMkLst>
            <pc:docMk/>
            <pc:sldMk cId="3937489181" sldId="371"/>
            <ac:spMk id="4" creationId="{1A769F4C-EB3D-C61F-0818-1FB6E0A0800E}"/>
          </ac:spMkLst>
        </pc:spChg>
        <pc:spChg chg="add mod">
          <ac:chgData name="Amy Agarwal" userId="5e5efb22-f956-43f6-af2a-d8069f8c9622" providerId="ADAL" clId="{9A7BE5EA-AA1B-F94B-A3B0-980430725DDE}" dt="2024-04-29T18:21:55.084" v="1932" actId="1076"/>
          <ac:spMkLst>
            <pc:docMk/>
            <pc:sldMk cId="3937489181" sldId="371"/>
            <ac:spMk id="5" creationId="{18010DFD-6EB8-8321-136E-4EAA03273962}"/>
          </ac:spMkLst>
        </pc:spChg>
        <pc:spChg chg="add mod">
          <ac:chgData name="Amy Agarwal" userId="5e5efb22-f956-43f6-af2a-d8069f8c9622" providerId="ADAL" clId="{9A7BE5EA-AA1B-F94B-A3B0-980430725DDE}" dt="2024-04-29T18:21:57.903" v="1933" actId="1076"/>
          <ac:spMkLst>
            <pc:docMk/>
            <pc:sldMk cId="3937489181" sldId="371"/>
            <ac:spMk id="6" creationId="{12FB6350-C172-5EAF-EE1F-222A3A6F26A9}"/>
          </ac:spMkLst>
        </pc:spChg>
        <pc:spChg chg="add mod">
          <ac:chgData name="Amy Agarwal" userId="5e5efb22-f956-43f6-af2a-d8069f8c9622" providerId="ADAL" clId="{9A7BE5EA-AA1B-F94B-A3B0-980430725DDE}" dt="2024-04-29T18:21:57.903" v="1933" actId="1076"/>
          <ac:spMkLst>
            <pc:docMk/>
            <pc:sldMk cId="3937489181" sldId="371"/>
            <ac:spMk id="7" creationId="{8F87F9F6-1D7A-EF33-C333-B0C69409A70F}"/>
          </ac:spMkLst>
        </pc:spChg>
        <pc:extLst>
          <p:ext xmlns:p="http://schemas.openxmlformats.org/presentationml/2006/main" uri="{D6D511B9-2390-475A-947B-AFAB55BFBCF1}">
            <pc226:cmChg xmlns:pc226="http://schemas.microsoft.com/office/powerpoint/2022/06/main/command" chg="del mod">
              <pc226:chgData name="Amy Agarwal" userId="5e5efb22-f956-43f6-af2a-d8069f8c9622" providerId="ADAL" clId="{9A7BE5EA-AA1B-F94B-A3B0-980430725DDE}" dt="2024-04-18T17:33:17.888" v="1571"/>
              <pc2:cmMkLst xmlns:pc2="http://schemas.microsoft.com/office/powerpoint/2019/9/main/command">
                <pc:docMk/>
                <pc:sldMk cId="3937489181" sldId="371"/>
                <pc2:cmMk id="{1BCEA9D0-71C3-4714-802A-8450C20A025D}"/>
              </pc2:cmMkLst>
            </pc226:cmChg>
          </p:ext>
        </pc:extLst>
      </pc:sldChg>
      <pc:sldChg chg="modSp mod">
        <pc:chgData name="Amy Agarwal" userId="5e5efb22-f956-43f6-af2a-d8069f8c9622" providerId="ADAL" clId="{9A7BE5EA-AA1B-F94B-A3B0-980430725DDE}" dt="2024-04-29T18:24:27.639" v="1973" actId="20577"/>
        <pc:sldMkLst>
          <pc:docMk/>
          <pc:sldMk cId="3459311732" sldId="372"/>
        </pc:sldMkLst>
        <pc:spChg chg="mod">
          <ac:chgData name="Amy Agarwal" userId="5e5efb22-f956-43f6-af2a-d8069f8c9622" providerId="ADAL" clId="{9A7BE5EA-AA1B-F94B-A3B0-980430725DDE}" dt="2024-04-29T18:24:27.639" v="1973" actId="20577"/>
          <ac:spMkLst>
            <pc:docMk/>
            <pc:sldMk cId="3459311732" sldId="372"/>
            <ac:spMk id="3" creationId="{22746F0F-FBAA-122C-D942-6DB63FFADFDA}"/>
          </ac:spMkLst>
        </pc:spChg>
      </pc:sldChg>
      <pc:sldChg chg="modSp mod">
        <pc:chgData name="Amy Agarwal" userId="5e5efb22-f956-43f6-af2a-d8069f8c9622" providerId="ADAL" clId="{9A7BE5EA-AA1B-F94B-A3B0-980430725DDE}" dt="2024-04-29T18:23:11.309" v="1945" actId="20577"/>
        <pc:sldMkLst>
          <pc:docMk/>
          <pc:sldMk cId="2247900027" sldId="373"/>
        </pc:sldMkLst>
        <pc:spChg chg="mod">
          <ac:chgData name="Amy Agarwal" userId="5e5efb22-f956-43f6-af2a-d8069f8c9622" providerId="ADAL" clId="{9A7BE5EA-AA1B-F94B-A3B0-980430725DDE}" dt="2024-04-29T18:23:11.309" v="1945" actId="20577"/>
          <ac:spMkLst>
            <pc:docMk/>
            <pc:sldMk cId="2247900027" sldId="373"/>
            <ac:spMk id="3" creationId="{22746F0F-FBAA-122C-D942-6DB63FFADFDA}"/>
          </ac:spMkLst>
        </pc:spChg>
      </pc:sldChg>
      <pc:sldChg chg="modSp mod">
        <pc:chgData name="Amy Agarwal" userId="5e5efb22-f956-43f6-af2a-d8069f8c9622" providerId="ADAL" clId="{9A7BE5EA-AA1B-F94B-A3B0-980430725DDE}" dt="2024-04-29T18:25:15.012" v="1982" actId="20577"/>
        <pc:sldMkLst>
          <pc:docMk/>
          <pc:sldMk cId="687651782" sldId="374"/>
        </pc:sldMkLst>
        <pc:spChg chg="mod">
          <ac:chgData name="Amy Agarwal" userId="5e5efb22-f956-43f6-af2a-d8069f8c9622" providerId="ADAL" clId="{9A7BE5EA-AA1B-F94B-A3B0-980430725DDE}" dt="2024-04-29T18:25:15.012" v="1982" actId="20577"/>
          <ac:spMkLst>
            <pc:docMk/>
            <pc:sldMk cId="687651782" sldId="374"/>
            <ac:spMk id="3" creationId="{22746F0F-FBAA-122C-D942-6DB63FFADFDA}"/>
          </ac:spMkLst>
        </pc:spChg>
        <pc:spChg chg="mod">
          <ac:chgData name="Amy Agarwal" userId="5e5efb22-f956-43f6-af2a-d8069f8c9622" providerId="ADAL" clId="{9A7BE5EA-AA1B-F94B-A3B0-980430725DDE}" dt="2024-04-29T18:24:54.669" v="1976" actId="1076"/>
          <ac:spMkLst>
            <pc:docMk/>
            <pc:sldMk cId="687651782" sldId="374"/>
            <ac:spMk id="4" creationId="{E95C2769-7A52-58D6-7532-B7AABFC2E102}"/>
          </ac:spMkLst>
        </pc:spChg>
        <pc:spChg chg="mod">
          <ac:chgData name="Amy Agarwal" userId="5e5efb22-f956-43f6-af2a-d8069f8c9622" providerId="ADAL" clId="{9A7BE5EA-AA1B-F94B-A3B0-980430725DDE}" dt="2024-04-29T18:24:54.669" v="1976" actId="1076"/>
          <ac:spMkLst>
            <pc:docMk/>
            <pc:sldMk cId="687651782" sldId="374"/>
            <ac:spMk id="5" creationId="{4C10DB7C-9C27-DC0D-413E-4CAA7A764E9A}"/>
          </ac:spMkLst>
        </pc:spChg>
      </pc:sldChg>
      <pc:sldChg chg="modSp mod delCm">
        <pc:chgData name="Amy Agarwal" userId="5e5efb22-f956-43f6-af2a-d8069f8c9622" providerId="ADAL" clId="{9A7BE5EA-AA1B-F94B-A3B0-980430725DDE}" dt="2024-04-29T18:26:02.124" v="1987" actId="14100"/>
        <pc:sldMkLst>
          <pc:docMk/>
          <pc:sldMk cId="353926790" sldId="375"/>
        </pc:sldMkLst>
        <pc:spChg chg="mod">
          <ac:chgData name="Amy Agarwal" userId="5e5efb22-f956-43f6-af2a-d8069f8c9622" providerId="ADAL" clId="{9A7BE5EA-AA1B-F94B-A3B0-980430725DDE}" dt="2024-04-29T18:26:02.124" v="1987" actId="14100"/>
          <ac:spMkLst>
            <pc:docMk/>
            <pc:sldMk cId="353926790" sldId="375"/>
            <ac:spMk id="4" creationId="{C43DEB79-1758-BC66-6E69-716E1091C517}"/>
          </ac:spMkLst>
        </pc:spChg>
        <pc:extLst>
          <p:ext xmlns:p="http://schemas.openxmlformats.org/presentationml/2006/main" uri="{D6D511B9-2390-475A-947B-AFAB55BFBCF1}">
            <pc226:cmChg xmlns:pc226="http://schemas.microsoft.com/office/powerpoint/2022/06/main/command" chg="del">
              <pc226:chgData name="Amy Agarwal" userId="5e5efb22-f956-43f6-af2a-d8069f8c9622" providerId="ADAL" clId="{9A7BE5EA-AA1B-F94B-A3B0-980430725DDE}" dt="2024-04-18T17:37:19.453" v="1627"/>
              <pc2:cmMkLst xmlns:pc2="http://schemas.microsoft.com/office/powerpoint/2019/9/main/command">
                <pc:docMk/>
                <pc:sldMk cId="353926790" sldId="375"/>
                <pc2:cmMk id="{E919F02D-3D8F-4ABE-ABF6-CAF672F6A22E}"/>
              </pc2:cmMkLst>
            </pc226:cmChg>
          </p:ext>
        </pc:extLst>
      </pc:sldChg>
    </pc:docChg>
  </pc:docChgLst>
  <pc:docChgLst>
    <pc:chgData name="Amy Agarwal" userId="S::aagarwal@engenderhealth.org::5e5efb22-f956-43f6-af2a-d8069f8c9622" providerId="AD" clId="Web-{026CE58A-E86A-458C-803A-E430E9689C79}"/>
    <pc:docChg chg="modSld">
      <pc:chgData name="Amy Agarwal" userId="S::aagarwal@engenderhealth.org::5e5efb22-f956-43f6-af2a-d8069f8c9622" providerId="AD" clId="Web-{026CE58A-E86A-458C-803A-E430E9689C79}" dt="2024-04-17T20:02:29.228" v="7" actId="20577"/>
      <pc:docMkLst>
        <pc:docMk/>
      </pc:docMkLst>
      <pc:sldChg chg="delCm">
        <pc:chgData name="Amy Agarwal" userId="S::aagarwal@engenderhealth.org::5e5efb22-f956-43f6-af2a-d8069f8c9622" providerId="AD" clId="Web-{026CE58A-E86A-458C-803A-E430E9689C79}" dt="2024-04-17T19:49:56.821" v="0"/>
        <pc:sldMkLst>
          <pc:docMk/>
          <pc:sldMk cId="3140156242" sldId="314"/>
        </pc:sldMkLst>
        <pc:extLst>
          <p:ext xmlns:p="http://schemas.openxmlformats.org/presentationml/2006/main" uri="{D6D511B9-2390-475A-947B-AFAB55BFBCF1}">
            <pc226:cmChg xmlns:pc226="http://schemas.microsoft.com/office/powerpoint/2022/06/main/command" chg="del">
              <pc226:chgData name="Amy Agarwal" userId="S::aagarwal@engenderhealth.org::5e5efb22-f956-43f6-af2a-d8069f8c9622" providerId="AD" clId="Web-{026CE58A-E86A-458C-803A-E430E9689C79}" dt="2024-04-17T19:49:56.821" v="0"/>
              <pc2:cmMkLst xmlns:pc2="http://schemas.microsoft.com/office/powerpoint/2019/9/main/command">
                <pc:docMk/>
                <pc:sldMk cId="3140156242" sldId="314"/>
                <pc2:cmMk id="{E08892F5-8EE3-47B2-89E0-AAEC9AA4EEC5}"/>
              </pc2:cmMkLst>
            </pc226:cmChg>
          </p:ext>
        </pc:extLst>
      </pc:sldChg>
      <pc:sldChg chg="modSp delCm">
        <pc:chgData name="Amy Agarwal" userId="S::aagarwal@engenderhealth.org::5e5efb22-f956-43f6-af2a-d8069f8c9622" providerId="AD" clId="Web-{026CE58A-E86A-458C-803A-E430E9689C79}" dt="2024-04-17T20:02:29.228" v="7" actId="20577"/>
        <pc:sldMkLst>
          <pc:docMk/>
          <pc:sldMk cId="159561215" sldId="324"/>
        </pc:sldMkLst>
        <pc:spChg chg="mod">
          <ac:chgData name="Amy Agarwal" userId="S::aagarwal@engenderhealth.org::5e5efb22-f956-43f6-af2a-d8069f8c9622" providerId="AD" clId="Web-{026CE58A-E86A-458C-803A-E430E9689C79}" dt="2024-04-17T20:02:29.228" v="7" actId="20577"/>
          <ac:spMkLst>
            <pc:docMk/>
            <pc:sldMk cId="159561215" sldId="324"/>
            <ac:spMk id="5" creationId="{00000000-0000-0000-0000-000000000000}"/>
          </ac:spMkLst>
        </pc:spChg>
        <pc:extLst>
          <p:ext xmlns:p="http://schemas.openxmlformats.org/presentationml/2006/main" uri="{D6D511B9-2390-475A-947B-AFAB55BFBCF1}">
            <pc226:cmChg xmlns:pc226="http://schemas.microsoft.com/office/powerpoint/2022/06/main/command" chg="del">
              <pc226:chgData name="Amy Agarwal" userId="S::aagarwal@engenderhealth.org::5e5efb22-f956-43f6-af2a-d8069f8c9622" providerId="AD" clId="Web-{026CE58A-E86A-458C-803A-E430E9689C79}" dt="2024-04-17T20:02:08.743" v="1"/>
              <pc2:cmMkLst xmlns:pc2="http://schemas.microsoft.com/office/powerpoint/2019/9/main/command">
                <pc:docMk/>
                <pc:sldMk cId="159561215" sldId="324"/>
                <pc2:cmMk id="{3406B3D4-1CE5-41C2-A84C-8D22680BAB8E}"/>
              </pc2:cmMkLst>
            </pc226:cmChg>
          </p:ext>
        </pc:extLst>
      </pc:sldChg>
    </pc:docChg>
  </pc:docChgLst>
  <pc:docChgLst>
    <pc:chgData name="Amy Agarwal" userId="5e5efb22-f956-43f6-af2a-d8069f8c9622" providerId="ADAL" clId="{0C0BD2A0-2625-D441-A73B-AB5ABDFC14E2}"/>
    <pc:docChg chg="addSld modSld">
      <pc:chgData name="Amy Agarwal" userId="5e5efb22-f956-43f6-af2a-d8069f8c9622" providerId="ADAL" clId="{0C0BD2A0-2625-D441-A73B-AB5ABDFC14E2}" dt="2023-12-05T19:38:58.664" v="0"/>
      <pc:docMkLst>
        <pc:docMk/>
      </pc:docMkLst>
      <pc:sldChg chg="add">
        <pc:chgData name="Amy Agarwal" userId="5e5efb22-f956-43f6-af2a-d8069f8c9622" providerId="ADAL" clId="{0C0BD2A0-2625-D441-A73B-AB5ABDFC14E2}" dt="2023-12-05T19:38:58.664" v="0"/>
        <pc:sldMkLst>
          <pc:docMk/>
          <pc:sldMk cId="323989468" sldId="303"/>
        </pc:sldMkLst>
      </pc:sldChg>
    </pc:docChg>
  </pc:docChgLst>
  <pc:docChgLst>
    <pc:chgData name="Sara Malakoff" userId="1b880158-51be-4e2e-a40c-657df873ba37" providerId="ADAL" clId="{A4F09027-8D40-42F2-91D9-C5A816C728DA}"/>
    <pc:docChg chg="undo custSel modSld">
      <pc:chgData name="Sara Malakoff" userId="1b880158-51be-4e2e-a40c-657df873ba37" providerId="ADAL" clId="{A4F09027-8D40-42F2-91D9-C5A816C728DA}" dt="2024-07-03T16:48:36.017" v="53" actId="20577"/>
      <pc:docMkLst>
        <pc:docMk/>
      </pc:docMkLst>
      <pc:sldChg chg="modSp mod">
        <pc:chgData name="Sara Malakoff" userId="1b880158-51be-4e2e-a40c-657df873ba37" providerId="ADAL" clId="{A4F09027-8D40-42F2-91D9-C5A816C728DA}" dt="2024-07-03T16:30:25.436" v="39" actId="20577"/>
        <pc:sldMkLst>
          <pc:docMk/>
          <pc:sldMk cId="3140156242" sldId="314"/>
        </pc:sldMkLst>
        <pc:spChg chg="mod">
          <ac:chgData name="Sara Malakoff" userId="1b880158-51be-4e2e-a40c-657df873ba37" providerId="ADAL" clId="{A4F09027-8D40-42F2-91D9-C5A816C728DA}" dt="2024-07-03T16:30:25.436" v="39" actId="20577"/>
          <ac:spMkLst>
            <pc:docMk/>
            <pc:sldMk cId="3140156242" sldId="314"/>
            <ac:spMk id="5" creationId="{00000000-0000-0000-0000-000000000000}"/>
          </ac:spMkLst>
        </pc:spChg>
      </pc:sldChg>
      <pc:sldChg chg="modSp mod">
        <pc:chgData name="Sara Malakoff" userId="1b880158-51be-4e2e-a40c-657df873ba37" providerId="ADAL" clId="{A4F09027-8D40-42F2-91D9-C5A816C728DA}" dt="2024-07-03T14:57:03.243" v="14" actId="20577"/>
        <pc:sldMkLst>
          <pc:docMk/>
          <pc:sldMk cId="53894313" sldId="315"/>
        </pc:sldMkLst>
        <pc:spChg chg="mod">
          <ac:chgData name="Sara Malakoff" userId="1b880158-51be-4e2e-a40c-657df873ba37" providerId="ADAL" clId="{A4F09027-8D40-42F2-91D9-C5A816C728DA}" dt="2024-07-03T14:57:03.243" v="14" actId="20577"/>
          <ac:spMkLst>
            <pc:docMk/>
            <pc:sldMk cId="53894313" sldId="315"/>
            <ac:spMk id="2" creationId="{6BAB3CF5-A82F-96E0-DCAF-8055B6ECDF87}"/>
          </ac:spMkLst>
        </pc:spChg>
        <pc:spChg chg="mod">
          <ac:chgData name="Sara Malakoff" userId="1b880158-51be-4e2e-a40c-657df873ba37" providerId="ADAL" clId="{A4F09027-8D40-42F2-91D9-C5A816C728DA}" dt="2024-07-03T14:56:52.447" v="8" actId="20577"/>
          <ac:spMkLst>
            <pc:docMk/>
            <pc:sldMk cId="53894313" sldId="315"/>
            <ac:spMk id="5" creationId="{00000000-0000-0000-0000-000000000000}"/>
          </ac:spMkLst>
        </pc:spChg>
      </pc:sldChg>
      <pc:sldChg chg="modSp mod">
        <pc:chgData name="Sara Malakoff" userId="1b880158-51be-4e2e-a40c-657df873ba37" providerId="ADAL" clId="{A4F09027-8D40-42F2-91D9-C5A816C728DA}" dt="2024-07-03T14:49:35.085" v="0" actId="20577"/>
        <pc:sldMkLst>
          <pc:docMk/>
          <pc:sldMk cId="583026546" sldId="320"/>
        </pc:sldMkLst>
        <pc:spChg chg="mod">
          <ac:chgData name="Sara Malakoff" userId="1b880158-51be-4e2e-a40c-657df873ba37" providerId="ADAL" clId="{A4F09027-8D40-42F2-91D9-C5A816C728DA}" dt="2024-07-03T14:49:35.085" v="0" actId="20577"/>
          <ac:spMkLst>
            <pc:docMk/>
            <pc:sldMk cId="583026546" sldId="320"/>
            <ac:spMk id="5" creationId="{00000000-0000-0000-0000-000000000000}"/>
          </ac:spMkLst>
        </pc:spChg>
      </pc:sldChg>
      <pc:sldChg chg="modSp mod">
        <pc:chgData name="Sara Malakoff" userId="1b880158-51be-4e2e-a40c-657df873ba37" providerId="ADAL" clId="{A4F09027-8D40-42F2-91D9-C5A816C728DA}" dt="2024-07-03T14:49:53.118" v="2" actId="20577"/>
        <pc:sldMkLst>
          <pc:docMk/>
          <pc:sldMk cId="159561215" sldId="324"/>
        </pc:sldMkLst>
        <pc:spChg chg="mod">
          <ac:chgData name="Sara Malakoff" userId="1b880158-51be-4e2e-a40c-657df873ba37" providerId="ADAL" clId="{A4F09027-8D40-42F2-91D9-C5A816C728DA}" dt="2024-07-03T14:49:53.118" v="2" actId="20577"/>
          <ac:spMkLst>
            <pc:docMk/>
            <pc:sldMk cId="159561215" sldId="324"/>
            <ac:spMk id="5" creationId="{00000000-0000-0000-0000-000000000000}"/>
          </ac:spMkLst>
        </pc:spChg>
      </pc:sldChg>
      <pc:sldChg chg="modSp mod">
        <pc:chgData name="Sara Malakoff" userId="1b880158-51be-4e2e-a40c-657df873ba37" providerId="ADAL" clId="{A4F09027-8D40-42F2-91D9-C5A816C728DA}" dt="2024-07-03T15:00:24.856" v="20" actId="20577"/>
        <pc:sldMkLst>
          <pc:docMk/>
          <pc:sldMk cId="990307786" sldId="330"/>
        </pc:sldMkLst>
        <pc:spChg chg="mod">
          <ac:chgData name="Sara Malakoff" userId="1b880158-51be-4e2e-a40c-657df873ba37" providerId="ADAL" clId="{A4F09027-8D40-42F2-91D9-C5A816C728DA}" dt="2024-07-03T15:00:24.856" v="20" actId="20577"/>
          <ac:spMkLst>
            <pc:docMk/>
            <pc:sldMk cId="990307786" sldId="330"/>
            <ac:spMk id="5" creationId="{00000000-0000-0000-0000-000000000000}"/>
          </ac:spMkLst>
        </pc:spChg>
      </pc:sldChg>
      <pc:sldChg chg="addCm delCm modCm">
        <pc:chgData name="Sara Malakoff" userId="1b880158-51be-4e2e-a40c-657df873ba37" providerId="ADAL" clId="{A4F09027-8D40-42F2-91D9-C5A816C728DA}" dt="2024-07-03T15:08:21.004" v="23"/>
        <pc:sldMkLst>
          <pc:docMk/>
          <pc:sldMk cId="584683936" sldId="336"/>
        </pc:sldMkLst>
        <pc:extLst>
          <p:ext xmlns:p="http://schemas.openxmlformats.org/presentationml/2006/main" uri="{D6D511B9-2390-475A-947B-AFAB55BFBCF1}">
            <pc226:cmChg xmlns:pc226="http://schemas.microsoft.com/office/powerpoint/2022/06/main/command" chg="add del mod">
              <pc226:chgData name="Sara Malakoff" userId="1b880158-51be-4e2e-a40c-657df873ba37" providerId="ADAL" clId="{A4F09027-8D40-42F2-91D9-C5A816C728DA}" dt="2024-07-03T15:08:21.004" v="23"/>
              <pc2:cmMkLst xmlns:pc2="http://schemas.microsoft.com/office/powerpoint/2019/9/main/command">
                <pc:docMk/>
                <pc:sldMk cId="584683936" sldId="336"/>
                <pc2:cmMk id="{8916D311-46D3-4111-BC8D-CBD51189E35C}"/>
              </pc2:cmMkLst>
            </pc226:cmChg>
          </p:ext>
        </pc:extLst>
      </pc:sldChg>
      <pc:sldChg chg="modSp mod">
        <pc:chgData name="Sara Malakoff" userId="1b880158-51be-4e2e-a40c-657df873ba37" providerId="ADAL" clId="{A4F09027-8D40-42F2-91D9-C5A816C728DA}" dt="2024-07-03T14:49:40.030" v="1" actId="20577"/>
        <pc:sldMkLst>
          <pc:docMk/>
          <pc:sldMk cId="227515611" sldId="337"/>
        </pc:sldMkLst>
        <pc:spChg chg="mod">
          <ac:chgData name="Sara Malakoff" userId="1b880158-51be-4e2e-a40c-657df873ba37" providerId="ADAL" clId="{A4F09027-8D40-42F2-91D9-C5A816C728DA}" dt="2024-07-03T14:49:40.030" v="1" actId="20577"/>
          <ac:spMkLst>
            <pc:docMk/>
            <pc:sldMk cId="227515611" sldId="337"/>
            <ac:spMk id="5" creationId="{00000000-0000-0000-0000-000000000000}"/>
          </ac:spMkLst>
        </pc:spChg>
      </pc:sldChg>
      <pc:sldChg chg="modSp mod">
        <pc:chgData name="Sara Malakoff" userId="1b880158-51be-4e2e-a40c-657df873ba37" providerId="ADAL" clId="{A4F09027-8D40-42F2-91D9-C5A816C728DA}" dt="2024-07-03T15:11:10.159" v="24" actId="255"/>
        <pc:sldMkLst>
          <pc:docMk/>
          <pc:sldMk cId="2305549032" sldId="342"/>
        </pc:sldMkLst>
        <pc:spChg chg="mod">
          <ac:chgData name="Sara Malakoff" userId="1b880158-51be-4e2e-a40c-657df873ba37" providerId="ADAL" clId="{A4F09027-8D40-42F2-91D9-C5A816C728DA}" dt="2024-07-03T15:11:10.159" v="24" actId="255"/>
          <ac:spMkLst>
            <pc:docMk/>
            <pc:sldMk cId="2305549032" sldId="342"/>
            <ac:spMk id="5" creationId="{00000000-0000-0000-0000-000000000000}"/>
          </ac:spMkLst>
        </pc:spChg>
      </pc:sldChg>
      <pc:sldChg chg="modSp mod">
        <pc:chgData name="Sara Malakoff" userId="1b880158-51be-4e2e-a40c-657df873ba37" providerId="ADAL" clId="{A4F09027-8D40-42F2-91D9-C5A816C728DA}" dt="2024-07-03T15:11:59.755" v="26" actId="255"/>
        <pc:sldMkLst>
          <pc:docMk/>
          <pc:sldMk cId="3484993190" sldId="343"/>
        </pc:sldMkLst>
        <pc:spChg chg="mod">
          <ac:chgData name="Sara Malakoff" userId="1b880158-51be-4e2e-a40c-657df873ba37" providerId="ADAL" clId="{A4F09027-8D40-42F2-91D9-C5A816C728DA}" dt="2024-07-03T15:11:59.755" v="26" actId="255"/>
          <ac:spMkLst>
            <pc:docMk/>
            <pc:sldMk cId="3484993190" sldId="343"/>
            <ac:spMk id="5" creationId="{00000000-0000-0000-0000-000000000000}"/>
          </ac:spMkLst>
        </pc:spChg>
      </pc:sldChg>
      <pc:sldChg chg="modSp mod">
        <pc:chgData name="Sara Malakoff" userId="1b880158-51be-4e2e-a40c-657df873ba37" providerId="ADAL" clId="{A4F09027-8D40-42F2-91D9-C5A816C728DA}" dt="2024-07-03T15:17:35.113" v="37" actId="20577"/>
        <pc:sldMkLst>
          <pc:docMk/>
          <pc:sldMk cId="3012058858" sldId="345"/>
        </pc:sldMkLst>
        <pc:spChg chg="mod">
          <ac:chgData name="Sara Malakoff" userId="1b880158-51be-4e2e-a40c-657df873ba37" providerId="ADAL" clId="{A4F09027-8D40-42F2-91D9-C5A816C728DA}" dt="2024-07-03T15:17:35.113" v="37" actId="20577"/>
          <ac:spMkLst>
            <pc:docMk/>
            <pc:sldMk cId="3012058858" sldId="345"/>
            <ac:spMk id="5" creationId="{00000000-0000-0000-0000-000000000000}"/>
          </ac:spMkLst>
        </pc:spChg>
      </pc:sldChg>
      <pc:sldChg chg="modSp mod">
        <pc:chgData name="Sara Malakoff" userId="1b880158-51be-4e2e-a40c-657df873ba37" providerId="ADAL" clId="{A4F09027-8D40-42F2-91D9-C5A816C728DA}" dt="2024-07-03T16:33:33.402" v="45" actId="14100"/>
        <pc:sldMkLst>
          <pc:docMk/>
          <pc:sldMk cId="1714850275" sldId="354"/>
        </pc:sldMkLst>
        <pc:spChg chg="mod">
          <ac:chgData name="Sara Malakoff" userId="1b880158-51be-4e2e-a40c-657df873ba37" providerId="ADAL" clId="{A4F09027-8D40-42F2-91D9-C5A816C728DA}" dt="2024-07-03T16:33:33.402" v="45" actId="14100"/>
          <ac:spMkLst>
            <pc:docMk/>
            <pc:sldMk cId="1714850275" sldId="354"/>
            <ac:spMk id="3" creationId="{22746F0F-FBAA-122C-D942-6DB63FFADFDA}"/>
          </ac:spMkLst>
        </pc:spChg>
      </pc:sldChg>
      <pc:sldChg chg="modSp mod">
        <pc:chgData name="Sara Malakoff" userId="1b880158-51be-4e2e-a40c-657df873ba37" providerId="ADAL" clId="{A4F09027-8D40-42F2-91D9-C5A816C728DA}" dt="2024-07-03T16:35:28.630" v="47" actId="20577"/>
        <pc:sldMkLst>
          <pc:docMk/>
          <pc:sldMk cId="515020438" sldId="359"/>
        </pc:sldMkLst>
        <pc:spChg chg="mod">
          <ac:chgData name="Sara Malakoff" userId="1b880158-51be-4e2e-a40c-657df873ba37" providerId="ADAL" clId="{A4F09027-8D40-42F2-91D9-C5A816C728DA}" dt="2024-07-03T16:35:28.630" v="47" actId="20577"/>
          <ac:spMkLst>
            <pc:docMk/>
            <pc:sldMk cId="515020438" sldId="359"/>
            <ac:spMk id="3" creationId="{22746F0F-FBAA-122C-D942-6DB63FFADFDA}"/>
          </ac:spMkLst>
        </pc:spChg>
      </pc:sldChg>
      <pc:sldChg chg="modSp mod">
        <pc:chgData name="Sara Malakoff" userId="1b880158-51be-4e2e-a40c-657df873ba37" providerId="ADAL" clId="{A4F09027-8D40-42F2-91D9-C5A816C728DA}" dt="2024-07-03T16:48:36.017" v="53" actId="20577"/>
        <pc:sldMkLst>
          <pc:docMk/>
          <pc:sldMk cId="3459311732" sldId="372"/>
        </pc:sldMkLst>
        <pc:spChg chg="mod">
          <ac:chgData name="Sara Malakoff" userId="1b880158-51be-4e2e-a40c-657df873ba37" providerId="ADAL" clId="{A4F09027-8D40-42F2-91D9-C5A816C728DA}" dt="2024-07-03T16:48:36.017" v="53" actId="20577"/>
          <ac:spMkLst>
            <pc:docMk/>
            <pc:sldMk cId="3459311732" sldId="372"/>
            <ac:spMk id="3" creationId="{22746F0F-FBAA-122C-D942-6DB63FFADFDA}"/>
          </ac:spMkLst>
        </pc:spChg>
      </pc:sldChg>
    </pc:docChg>
  </pc:docChgLst>
  <pc:docChgLst>
    <pc:chgData name="Sara Malakoff" userId="1b880158-51be-4e2e-a40c-657df873ba37" providerId="ADAL" clId="{588B8050-0916-4D3A-841D-DDC2A8FAE410}"/>
    <pc:docChg chg="undo redo custSel modSld">
      <pc:chgData name="Sara Malakoff" userId="1b880158-51be-4e2e-a40c-657df873ba37" providerId="ADAL" clId="{588B8050-0916-4D3A-841D-DDC2A8FAE410}" dt="2024-02-26T20:58:22.039" v="1479"/>
      <pc:docMkLst>
        <pc:docMk/>
      </pc:docMkLst>
      <pc:sldChg chg="addCm">
        <pc:chgData name="Sara Malakoff" userId="1b880158-51be-4e2e-a40c-657df873ba37" providerId="ADAL" clId="{588B8050-0916-4D3A-841D-DDC2A8FAE410}" dt="2024-02-23T17:39:32.371" v="0"/>
        <pc:sldMkLst>
          <pc:docMk/>
          <pc:sldMk cId="3140156242" sldId="314"/>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3T17:39:32.371" v="0"/>
              <pc2:cmMkLst xmlns:pc2="http://schemas.microsoft.com/office/powerpoint/2019/9/main/command">
                <pc:docMk/>
                <pc:sldMk cId="3140156242" sldId="314"/>
                <pc2:cmMk id="{E08892F5-8EE3-47B2-89E0-AAEC9AA4EEC5}"/>
              </pc2:cmMkLst>
            </pc226:cmChg>
          </p:ext>
        </pc:extLst>
      </pc:sldChg>
      <pc:sldChg chg="modSp mod addCm">
        <pc:chgData name="Sara Malakoff" userId="1b880158-51be-4e2e-a40c-657df873ba37" providerId="ADAL" clId="{588B8050-0916-4D3A-841D-DDC2A8FAE410}" dt="2024-02-23T20:48:58.810" v="142"/>
        <pc:sldMkLst>
          <pc:docMk/>
          <pc:sldMk cId="583026546" sldId="320"/>
        </pc:sldMkLst>
        <pc:spChg chg="mod">
          <ac:chgData name="Sara Malakoff" userId="1b880158-51be-4e2e-a40c-657df873ba37" providerId="ADAL" clId="{588B8050-0916-4D3A-841D-DDC2A8FAE410}" dt="2024-02-23T20:47:42.520" v="141" actId="13926"/>
          <ac:spMkLst>
            <pc:docMk/>
            <pc:sldMk cId="583026546" sldId="320"/>
            <ac:spMk id="4" creationId="{58F6551B-D989-EFD5-F053-3CCBB1CCB89A}"/>
          </ac:spMkLst>
        </pc:spChg>
        <pc:spChg chg="mod">
          <ac:chgData name="Sara Malakoff" userId="1b880158-51be-4e2e-a40c-657df873ba37" providerId="ADAL" clId="{588B8050-0916-4D3A-841D-DDC2A8FAE410}" dt="2024-02-23T20:42:25.160" v="110" actId="20577"/>
          <ac:spMkLst>
            <pc:docMk/>
            <pc:sldMk cId="583026546" sldId="320"/>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3T20:48:58.810" v="142"/>
              <pc2:cmMkLst xmlns:pc2="http://schemas.microsoft.com/office/powerpoint/2019/9/main/command">
                <pc:docMk/>
                <pc:sldMk cId="583026546" sldId="320"/>
                <pc2:cmMk id="{0FB52F82-B43B-4CC7-B09E-78E7A401C66B}"/>
              </pc2:cmMkLst>
            </pc226:cmChg>
          </p:ext>
        </pc:extLst>
      </pc:sldChg>
      <pc:sldChg chg="modSp mod addCm">
        <pc:chgData name="Sara Malakoff" userId="1b880158-51be-4e2e-a40c-657df873ba37" providerId="ADAL" clId="{588B8050-0916-4D3A-841D-DDC2A8FAE410}" dt="2024-02-23T21:54:11.706" v="543"/>
        <pc:sldMkLst>
          <pc:docMk/>
          <pc:sldMk cId="159561215" sldId="324"/>
        </pc:sldMkLst>
        <pc:spChg chg="mod">
          <ac:chgData name="Sara Malakoff" userId="1b880158-51be-4e2e-a40c-657df873ba37" providerId="ADAL" clId="{588B8050-0916-4D3A-841D-DDC2A8FAE410}" dt="2024-02-23T21:53:39.973" v="542" actId="13926"/>
          <ac:spMkLst>
            <pc:docMk/>
            <pc:sldMk cId="159561215" sldId="324"/>
            <ac:spMk id="5" creationId="{00000000-0000-0000-0000-000000000000}"/>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3T21:54:11.706" v="543"/>
              <pc2:cmMkLst xmlns:pc2="http://schemas.microsoft.com/office/powerpoint/2019/9/main/command">
                <pc:docMk/>
                <pc:sldMk cId="159561215" sldId="324"/>
                <pc2:cmMk id="{3406B3D4-1CE5-41C2-A84C-8D22680BAB8E}"/>
              </pc2:cmMkLst>
            </pc226:cmChg>
          </p:ext>
        </pc:extLst>
      </pc:sldChg>
      <pc:sldChg chg="modSp mod">
        <pc:chgData name="Sara Malakoff" userId="1b880158-51be-4e2e-a40c-657df873ba37" providerId="ADAL" clId="{588B8050-0916-4D3A-841D-DDC2A8FAE410}" dt="2024-02-23T20:14:54.518" v="44" actId="20577"/>
        <pc:sldMkLst>
          <pc:docMk/>
          <pc:sldMk cId="990307786" sldId="330"/>
        </pc:sldMkLst>
        <pc:spChg chg="mod">
          <ac:chgData name="Sara Malakoff" userId="1b880158-51be-4e2e-a40c-657df873ba37" providerId="ADAL" clId="{588B8050-0916-4D3A-841D-DDC2A8FAE410}" dt="2024-02-23T20:14:54.518" v="44" actId="20577"/>
          <ac:spMkLst>
            <pc:docMk/>
            <pc:sldMk cId="990307786" sldId="330"/>
            <ac:spMk id="5" creationId="{00000000-0000-0000-0000-000000000000}"/>
          </ac:spMkLst>
        </pc:spChg>
      </pc:sldChg>
      <pc:sldChg chg="modSp mod">
        <pc:chgData name="Sara Malakoff" userId="1b880158-51be-4e2e-a40c-657df873ba37" providerId="ADAL" clId="{588B8050-0916-4D3A-841D-DDC2A8FAE410}" dt="2024-02-23T20:50:32.605" v="172" actId="20577"/>
        <pc:sldMkLst>
          <pc:docMk/>
          <pc:sldMk cId="2010783562" sldId="331"/>
        </pc:sldMkLst>
        <pc:spChg chg="mod">
          <ac:chgData name="Sara Malakoff" userId="1b880158-51be-4e2e-a40c-657df873ba37" providerId="ADAL" clId="{588B8050-0916-4D3A-841D-DDC2A8FAE410}" dt="2024-02-23T20:50:32.605" v="172" actId="20577"/>
          <ac:spMkLst>
            <pc:docMk/>
            <pc:sldMk cId="2010783562" sldId="331"/>
            <ac:spMk id="5" creationId="{00000000-0000-0000-0000-000000000000}"/>
          </ac:spMkLst>
        </pc:spChg>
      </pc:sldChg>
      <pc:sldChg chg="modSp mod">
        <pc:chgData name="Sara Malakoff" userId="1b880158-51be-4e2e-a40c-657df873ba37" providerId="ADAL" clId="{588B8050-0916-4D3A-841D-DDC2A8FAE410}" dt="2024-02-23T20:53:16.379" v="181" actId="20577"/>
        <pc:sldMkLst>
          <pc:docMk/>
          <pc:sldMk cId="3929561905" sldId="332"/>
        </pc:sldMkLst>
        <pc:spChg chg="mod">
          <ac:chgData name="Sara Malakoff" userId="1b880158-51be-4e2e-a40c-657df873ba37" providerId="ADAL" clId="{588B8050-0916-4D3A-841D-DDC2A8FAE410}" dt="2024-02-23T20:53:16.379" v="181" actId="20577"/>
          <ac:spMkLst>
            <pc:docMk/>
            <pc:sldMk cId="3929561905" sldId="332"/>
            <ac:spMk id="5" creationId="{00000000-0000-0000-0000-000000000000}"/>
          </ac:spMkLst>
        </pc:spChg>
      </pc:sldChg>
      <pc:sldChg chg="modSp mod">
        <pc:chgData name="Sara Malakoff" userId="1b880158-51be-4e2e-a40c-657df873ba37" providerId="ADAL" clId="{588B8050-0916-4D3A-841D-DDC2A8FAE410}" dt="2024-02-23T20:55:19.940" v="190" actId="20577"/>
        <pc:sldMkLst>
          <pc:docMk/>
          <pc:sldMk cId="444401098" sldId="333"/>
        </pc:sldMkLst>
        <pc:spChg chg="mod">
          <ac:chgData name="Sara Malakoff" userId="1b880158-51be-4e2e-a40c-657df873ba37" providerId="ADAL" clId="{588B8050-0916-4D3A-841D-DDC2A8FAE410}" dt="2024-02-23T20:55:19.940" v="190" actId="20577"/>
          <ac:spMkLst>
            <pc:docMk/>
            <pc:sldMk cId="444401098" sldId="333"/>
            <ac:spMk id="5" creationId="{00000000-0000-0000-0000-000000000000}"/>
          </ac:spMkLst>
        </pc:spChg>
      </pc:sldChg>
      <pc:sldChg chg="modSp mod">
        <pc:chgData name="Sara Malakoff" userId="1b880158-51be-4e2e-a40c-657df873ba37" providerId="ADAL" clId="{588B8050-0916-4D3A-841D-DDC2A8FAE410}" dt="2024-02-23T21:01:14.917" v="219" actId="20577"/>
        <pc:sldMkLst>
          <pc:docMk/>
          <pc:sldMk cId="3195624219" sldId="334"/>
        </pc:sldMkLst>
        <pc:spChg chg="mod">
          <ac:chgData name="Sara Malakoff" userId="1b880158-51be-4e2e-a40c-657df873ba37" providerId="ADAL" clId="{588B8050-0916-4D3A-841D-DDC2A8FAE410}" dt="2024-02-23T21:01:14.917" v="219" actId="20577"/>
          <ac:spMkLst>
            <pc:docMk/>
            <pc:sldMk cId="3195624219" sldId="334"/>
            <ac:spMk id="4" creationId="{BAD24CD4-95CD-C008-87F5-7E97950B735F}"/>
          </ac:spMkLst>
        </pc:spChg>
      </pc:sldChg>
      <pc:sldChg chg="modSp mod">
        <pc:chgData name="Sara Malakoff" userId="1b880158-51be-4e2e-a40c-657df873ba37" providerId="ADAL" clId="{588B8050-0916-4D3A-841D-DDC2A8FAE410}" dt="2024-02-23T21:02:51.373" v="221" actId="20577"/>
        <pc:sldMkLst>
          <pc:docMk/>
          <pc:sldMk cId="2996694349" sldId="335"/>
        </pc:sldMkLst>
        <pc:spChg chg="mod">
          <ac:chgData name="Sara Malakoff" userId="1b880158-51be-4e2e-a40c-657df873ba37" providerId="ADAL" clId="{588B8050-0916-4D3A-841D-DDC2A8FAE410}" dt="2024-02-23T21:02:51.373" v="221" actId="20577"/>
          <ac:spMkLst>
            <pc:docMk/>
            <pc:sldMk cId="2996694349" sldId="335"/>
            <ac:spMk id="5" creationId="{00000000-0000-0000-0000-000000000000}"/>
          </ac:spMkLst>
        </pc:spChg>
      </pc:sldChg>
      <pc:sldChg chg="modSp mod">
        <pc:chgData name="Sara Malakoff" userId="1b880158-51be-4e2e-a40c-657df873ba37" providerId="ADAL" clId="{588B8050-0916-4D3A-841D-DDC2A8FAE410}" dt="2024-02-23T21:05:46.541" v="293" actId="20577"/>
        <pc:sldMkLst>
          <pc:docMk/>
          <pc:sldMk cId="584683936" sldId="336"/>
        </pc:sldMkLst>
        <pc:spChg chg="mod">
          <ac:chgData name="Sara Malakoff" userId="1b880158-51be-4e2e-a40c-657df873ba37" providerId="ADAL" clId="{588B8050-0916-4D3A-841D-DDC2A8FAE410}" dt="2024-02-23T21:05:46.541" v="293" actId="20577"/>
          <ac:spMkLst>
            <pc:docMk/>
            <pc:sldMk cId="584683936" sldId="336"/>
            <ac:spMk id="5" creationId="{00000000-0000-0000-0000-000000000000}"/>
          </ac:spMkLst>
        </pc:spChg>
      </pc:sldChg>
      <pc:sldChg chg="modSp mod">
        <pc:chgData name="Sara Malakoff" userId="1b880158-51be-4e2e-a40c-657df873ba37" providerId="ADAL" clId="{588B8050-0916-4D3A-841D-DDC2A8FAE410}" dt="2024-02-23T21:13:15.583" v="417" actId="20577"/>
        <pc:sldMkLst>
          <pc:docMk/>
          <pc:sldMk cId="227515611" sldId="337"/>
        </pc:sldMkLst>
        <pc:spChg chg="mod">
          <ac:chgData name="Sara Malakoff" userId="1b880158-51be-4e2e-a40c-657df873ba37" providerId="ADAL" clId="{588B8050-0916-4D3A-841D-DDC2A8FAE410}" dt="2024-02-23T21:13:15.583" v="417" actId="20577"/>
          <ac:spMkLst>
            <pc:docMk/>
            <pc:sldMk cId="227515611" sldId="337"/>
            <ac:spMk id="5" creationId="{00000000-0000-0000-0000-000000000000}"/>
          </ac:spMkLst>
        </pc:spChg>
      </pc:sldChg>
      <pc:sldChg chg="modSp mod addCm delCm">
        <pc:chgData name="Sara Malakoff" userId="1b880158-51be-4e2e-a40c-657df873ba37" providerId="ADAL" clId="{588B8050-0916-4D3A-841D-DDC2A8FAE410}" dt="2024-02-23T21:44:42.119" v="480"/>
        <pc:sldMkLst>
          <pc:docMk/>
          <pc:sldMk cId="1672008145" sldId="338"/>
        </pc:sldMkLst>
        <pc:spChg chg="mod">
          <ac:chgData name="Sara Malakoff" userId="1b880158-51be-4e2e-a40c-657df873ba37" providerId="ADAL" clId="{588B8050-0916-4D3A-841D-DDC2A8FAE410}" dt="2024-02-23T21:43:50.343" v="479" actId="20577"/>
          <ac:spMkLst>
            <pc:docMk/>
            <pc:sldMk cId="1672008145" sldId="338"/>
            <ac:spMk id="3" creationId="{4DD39596-F33F-19F0-5AD7-1CF10BAC4C12}"/>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588B8050-0916-4D3A-841D-DDC2A8FAE410}" dt="2024-02-23T21:44:42.119" v="480"/>
              <pc2:cmMkLst xmlns:pc2="http://schemas.microsoft.com/office/powerpoint/2019/9/main/command">
                <pc:docMk/>
                <pc:sldMk cId="1672008145" sldId="338"/>
                <pc2:cmMk id="{07D62DFC-C540-444B-A4FB-ABAECE826DC7}"/>
              </pc2:cmMkLst>
            </pc226:cmChg>
          </p:ext>
        </pc:extLst>
      </pc:sldChg>
      <pc:sldChg chg="modSp mod addCm">
        <pc:chgData name="Sara Malakoff" userId="1b880158-51be-4e2e-a40c-657df873ba37" providerId="ADAL" clId="{588B8050-0916-4D3A-841D-DDC2A8FAE410}" dt="2024-02-23T21:54:39.116" v="544"/>
        <pc:sldMkLst>
          <pc:docMk/>
          <pc:sldMk cId="1510151677" sldId="339"/>
        </pc:sldMkLst>
        <pc:spChg chg="mod">
          <ac:chgData name="Sara Malakoff" userId="1b880158-51be-4e2e-a40c-657df873ba37" providerId="ADAL" clId="{588B8050-0916-4D3A-841D-DDC2A8FAE410}" dt="2024-02-23T21:46:01.266" v="494" actId="20577"/>
          <ac:spMkLst>
            <pc:docMk/>
            <pc:sldMk cId="1510151677" sldId="339"/>
            <ac:spMk id="3" creationId="{4DD39596-F33F-19F0-5AD7-1CF10BAC4C12}"/>
          </ac:spMkLst>
        </pc:spChg>
        <pc:spChg chg="mod">
          <ac:chgData name="Sara Malakoff" userId="1b880158-51be-4e2e-a40c-657df873ba37" providerId="ADAL" clId="{588B8050-0916-4D3A-841D-DDC2A8FAE410}" dt="2024-02-23T21:49:11.219" v="495" actId="13926"/>
          <ac:spMkLst>
            <pc:docMk/>
            <pc:sldMk cId="1510151677" sldId="339"/>
            <ac:spMk id="5" creationId="{F468F830-0BEB-5602-574A-F3DD79874A9C}"/>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3T21:54:39.116" v="544"/>
              <pc2:cmMkLst xmlns:pc2="http://schemas.microsoft.com/office/powerpoint/2019/9/main/command">
                <pc:docMk/>
                <pc:sldMk cId="1510151677" sldId="339"/>
                <pc2:cmMk id="{6B86F562-438A-4A86-B30B-F9BAEE2EF47B}"/>
              </pc2:cmMkLst>
            </pc226:cmChg>
          </p:ext>
        </pc:extLst>
      </pc:sldChg>
      <pc:sldChg chg="modSp mod">
        <pc:chgData name="Sara Malakoff" userId="1b880158-51be-4e2e-a40c-657df873ba37" providerId="ADAL" clId="{588B8050-0916-4D3A-841D-DDC2A8FAE410}" dt="2024-02-23T21:55:56.540" v="557" actId="20577"/>
        <pc:sldMkLst>
          <pc:docMk/>
          <pc:sldMk cId="887184421" sldId="340"/>
        </pc:sldMkLst>
        <pc:spChg chg="mod">
          <ac:chgData name="Sara Malakoff" userId="1b880158-51be-4e2e-a40c-657df873ba37" providerId="ADAL" clId="{588B8050-0916-4D3A-841D-DDC2A8FAE410}" dt="2024-02-23T21:55:56.540" v="557" actId="20577"/>
          <ac:spMkLst>
            <pc:docMk/>
            <pc:sldMk cId="887184421" sldId="340"/>
            <ac:spMk id="5" creationId="{00000000-0000-0000-0000-000000000000}"/>
          </ac:spMkLst>
        </pc:spChg>
      </pc:sldChg>
      <pc:sldChg chg="modSp mod">
        <pc:chgData name="Sara Malakoff" userId="1b880158-51be-4e2e-a40c-657df873ba37" providerId="ADAL" clId="{588B8050-0916-4D3A-841D-DDC2A8FAE410}" dt="2024-02-23T21:59:10.251" v="582" actId="20577"/>
        <pc:sldMkLst>
          <pc:docMk/>
          <pc:sldMk cId="731867836" sldId="341"/>
        </pc:sldMkLst>
        <pc:spChg chg="mod">
          <ac:chgData name="Sara Malakoff" userId="1b880158-51be-4e2e-a40c-657df873ba37" providerId="ADAL" clId="{588B8050-0916-4D3A-841D-DDC2A8FAE410}" dt="2024-02-23T21:59:10.251" v="582" actId="20577"/>
          <ac:spMkLst>
            <pc:docMk/>
            <pc:sldMk cId="731867836" sldId="341"/>
            <ac:spMk id="5" creationId="{00000000-0000-0000-0000-000000000000}"/>
          </ac:spMkLst>
        </pc:spChg>
      </pc:sldChg>
      <pc:sldChg chg="modSp mod">
        <pc:chgData name="Sara Malakoff" userId="1b880158-51be-4e2e-a40c-657df873ba37" providerId="ADAL" clId="{588B8050-0916-4D3A-841D-DDC2A8FAE410}" dt="2024-02-23T22:12:51.863" v="656" actId="20577"/>
        <pc:sldMkLst>
          <pc:docMk/>
          <pc:sldMk cId="2305549032" sldId="342"/>
        </pc:sldMkLst>
        <pc:spChg chg="mod">
          <ac:chgData name="Sara Malakoff" userId="1b880158-51be-4e2e-a40c-657df873ba37" providerId="ADAL" clId="{588B8050-0916-4D3A-841D-DDC2A8FAE410}" dt="2024-02-23T22:12:51.863" v="656" actId="20577"/>
          <ac:spMkLst>
            <pc:docMk/>
            <pc:sldMk cId="2305549032" sldId="342"/>
            <ac:spMk id="5" creationId="{00000000-0000-0000-0000-000000000000}"/>
          </ac:spMkLst>
        </pc:spChg>
      </pc:sldChg>
      <pc:sldChg chg="modSp mod">
        <pc:chgData name="Sara Malakoff" userId="1b880158-51be-4e2e-a40c-657df873ba37" providerId="ADAL" clId="{588B8050-0916-4D3A-841D-DDC2A8FAE410}" dt="2024-02-23T22:13:16.845" v="670" actId="20577"/>
        <pc:sldMkLst>
          <pc:docMk/>
          <pc:sldMk cId="3484993190" sldId="343"/>
        </pc:sldMkLst>
        <pc:spChg chg="mod">
          <ac:chgData name="Sara Malakoff" userId="1b880158-51be-4e2e-a40c-657df873ba37" providerId="ADAL" clId="{588B8050-0916-4D3A-841D-DDC2A8FAE410}" dt="2024-02-23T22:13:16.845" v="670" actId="20577"/>
          <ac:spMkLst>
            <pc:docMk/>
            <pc:sldMk cId="3484993190" sldId="343"/>
            <ac:spMk id="5" creationId="{00000000-0000-0000-0000-000000000000}"/>
          </ac:spMkLst>
        </pc:spChg>
      </pc:sldChg>
      <pc:sldChg chg="modSp mod">
        <pc:chgData name="Sara Malakoff" userId="1b880158-51be-4e2e-a40c-657df873ba37" providerId="ADAL" clId="{588B8050-0916-4D3A-841D-DDC2A8FAE410}" dt="2024-02-26T17:22:40.489" v="847" actId="20577"/>
        <pc:sldMkLst>
          <pc:docMk/>
          <pc:sldMk cId="3012058858" sldId="345"/>
        </pc:sldMkLst>
        <pc:spChg chg="mod">
          <ac:chgData name="Sara Malakoff" userId="1b880158-51be-4e2e-a40c-657df873ba37" providerId="ADAL" clId="{588B8050-0916-4D3A-841D-DDC2A8FAE410}" dt="2024-02-26T17:22:40.489" v="847" actId="20577"/>
          <ac:spMkLst>
            <pc:docMk/>
            <pc:sldMk cId="3012058858" sldId="345"/>
            <ac:spMk id="5" creationId="{00000000-0000-0000-0000-000000000000}"/>
          </ac:spMkLst>
        </pc:spChg>
      </pc:sldChg>
      <pc:sldChg chg="modSp mod">
        <pc:chgData name="Sara Malakoff" userId="1b880158-51be-4e2e-a40c-657df873ba37" providerId="ADAL" clId="{588B8050-0916-4D3A-841D-DDC2A8FAE410}" dt="2024-02-26T17:18:35.635" v="836" actId="20577"/>
        <pc:sldMkLst>
          <pc:docMk/>
          <pc:sldMk cId="3095310515" sldId="346"/>
        </pc:sldMkLst>
        <pc:spChg chg="mod">
          <ac:chgData name="Sara Malakoff" userId="1b880158-51be-4e2e-a40c-657df873ba37" providerId="ADAL" clId="{588B8050-0916-4D3A-841D-DDC2A8FAE410}" dt="2024-02-26T17:18:35.635" v="836" actId="20577"/>
          <ac:spMkLst>
            <pc:docMk/>
            <pc:sldMk cId="3095310515" sldId="346"/>
            <ac:spMk id="5" creationId="{00000000-0000-0000-0000-000000000000}"/>
          </ac:spMkLst>
        </pc:spChg>
      </pc:sldChg>
      <pc:sldChg chg="modSp mod">
        <pc:chgData name="Sara Malakoff" userId="1b880158-51be-4e2e-a40c-657df873ba37" providerId="ADAL" clId="{588B8050-0916-4D3A-841D-DDC2A8FAE410}" dt="2024-02-26T17:19:55.212" v="845" actId="20577"/>
        <pc:sldMkLst>
          <pc:docMk/>
          <pc:sldMk cId="3613723164" sldId="347"/>
        </pc:sldMkLst>
        <pc:spChg chg="mod">
          <ac:chgData name="Sara Malakoff" userId="1b880158-51be-4e2e-a40c-657df873ba37" providerId="ADAL" clId="{588B8050-0916-4D3A-841D-DDC2A8FAE410}" dt="2024-02-26T17:19:55.212" v="845" actId="20577"/>
          <ac:spMkLst>
            <pc:docMk/>
            <pc:sldMk cId="3613723164" sldId="347"/>
            <ac:spMk id="5" creationId="{00000000-0000-0000-0000-000000000000}"/>
          </ac:spMkLst>
        </pc:spChg>
      </pc:sldChg>
      <pc:sldChg chg="modSp mod">
        <pc:chgData name="Sara Malakoff" userId="1b880158-51be-4e2e-a40c-657df873ba37" providerId="ADAL" clId="{588B8050-0916-4D3A-841D-DDC2A8FAE410}" dt="2024-02-26T17:24:04.025" v="865" actId="20577"/>
        <pc:sldMkLst>
          <pc:docMk/>
          <pc:sldMk cId="3891952515" sldId="348"/>
        </pc:sldMkLst>
        <pc:spChg chg="mod">
          <ac:chgData name="Sara Malakoff" userId="1b880158-51be-4e2e-a40c-657df873ba37" providerId="ADAL" clId="{588B8050-0916-4D3A-841D-DDC2A8FAE410}" dt="2024-02-26T17:24:04.025" v="865" actId="20577"/>
          <ac:spMkLst>
            <pc:docMk/>
            <pc:sldMk cId="3891952515" sldId="348"/>
            <ac:spMk id="12" creationId="{D5305061-0E39-1583-AEAC-26850923073B}"/>
          </ac:spMkLst>
        </pc:spChg>
      </pc:sldChg>
      <pc:sldChg chg="modSp mod addCm">
        <pc:chgData name="Sara Malakoff" userId="1b880158-51be-4e2e-a40c-657df873ba37" providerId="ADAL" clId="{588B8050-0916-4D3A-841D-DDC2A8FAE410}" dt="2024-02-26T17:25:10.768" v="866"/>
        <pc:sldMkLst>
          <pc:docMk/>
          <pc:sldMk cId="612405814" sldId="349"/>
        </pc:sldMkLst>
        <pc:spChg chg="mod">
          <ac:chgData name="Sara Malakoff" userId="1b880158-51be-4e2e-a40c-657df873ba37" providerId="ADAL" clId="{588B8050-0916-4D3A-841D-DDC2A8FAE410}" dt="2024-02-26T17:23:28.739" v="856" actId="20577"/>
          <ac:spMkLst>
            <pc:docMk/>
            <pc:sldMk cId="612405814" sldId="349"/>
            <ac:spMk id="4" creationId="{CDB177AA-1BD4-0144-FAB3-7FE164D7A17C}"/>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7:25:10.768" v="866"/>
              <pc2:cmMkLst xmlns:pc2="http://schemas.microsoft.com/office/powerpoint/2019/9/main/command">
                <pc:docMk/>
                <pc:sldMk cId="612405814" sldId="349"/>
                <pc2:cmMk id="{D9D66340-92A5-47D8-864E-F68B8B9246EB}"/>
              </pc2:cmMkLst>
            </pc226:cmChg>
          </p:ext>
        </pc:extLst>
      </pc:sldChg>
      <pc:sldChg chg="modSp mod">
        <pc:chgData name="Sara Malakoff" userId="1b880158-51be-4e2e-a40c-657df873ba37" providerId="ADAL" clId="{588B8050-0916-4D3A-841D-DDC2A8FAE410}" dt="2024-02-26T17:32:16.416" v="926" actId="20577"/>
        <pc:sldMkLst>
          <pc:docMk/>
          <pc:sldMk cId="251921730" sldId="350"/>
        </pc:sldMkLst>
        <pc:spChg chg="mod">
          <ac:chgData name="Sara Malakoff" userId="1b880158-51be-4e2e-a40c-657df873ba37" providerId="ADAL" clId="{588B8050-0916-4D3A-841D-DDC2A8FAE410}" dt="2024-02-26T17:32:16.416" v="926" actId="20577"/>
          <ac:spMkLst>
            <pc:docMk/>
            <pc:sldMk cId="251921730" sldId="350"/>
            <ac:spMk id="3" creationId="{22746F0F-FBAA-122C-D942-6DB63FFADFDA}"/>
          </ac:spMkLst>
        </pc:spChg>
      </pc:sldChg>
      <pc:sldChg chg="modSp mod">
        <pc:chgData name="Sara Malakoff" userId="1b880158-51be-4e2e-a40c-657df873ba37" providerId="ADAL" clId="{588B8050-0916-4D3A-841D-DDC2A8FAE410}" dt="2024-02-26T17:31:43.333" v="923" actId="20577"/>
        <pc:sldMkLst>
          <pc:docMk/>
          <pc:sldMk cId="99392016" sldId="351"/>
        </pc:sldMkLst>
        <pc:spChg chg="mod">
          <ac:chgData name="Sara Malakoff" userId="1b880158-51be-4e2e-a40c-657df873ba37" providerId="ADAL" clId="{588B8050-0916-4D3A-841D-DDC2A8FAE410}" dt="2024-02-26T17:31:43.333" v="923" actId="20577"/>
          <ac:spMkLst>
            <pc:docMk/>
            <pc:sldMk cId="99392016" sldId="351"/>
            <ac:spMk id="3" creationId="{22746F0F-FBAA-122C-D942-6DB63FFADFDA}"/>
          </ac:spMkLst>
        </pc:spChg>
      </pc:sldChg>
      <pc:sldChg chg="modSp mod addCm">
        <pc:chgData name="Sara Malakoff" userId="1b880158-51be-4e2e-a40c-657df873ba37" providerId="ADAL" clId="{588B8050-0916-4D3A-841D-DDC2A8FAE410}" dt="2024-02-26T18:30:52.930" v="977"/>
        <pc:sldMkLst>
          <pc:docMk/>
          <pc:sldMk cId="3798655089" sldId="352"/>
        </pc:sldMkLst>
        <pc:spChg chg="mod">
          <ac:chgData name="Sara Malakoff" userId="1b880158-51be-4e2e-a40c-657df873ba37" providerId="ADAL" clId="{588B8050-0916-4D3A-841D-DDC2A8FAE410}" dt="2024-02-26T18:29:35.882" v="976" actId="20577"/>
          <ac:spMkLst>
            <pc:docMk/>
            <pc:sldMk cId="3798655089" sldId="352"/>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8:30:52.930" v="977"/>
              <pc2:cmMkLst xmlns:pc2="http://schemas.microsoft.com/office/powerpoint/2019/9/main/command">
                <pc:docMk/>
                <pc:sldMk cId="3798655089" sldId="352"/>
                <pc2:cmMk id="{52B57B62-5389-4FC1-85D1-9607BFD84FCB}"/>
              </pc2:cmMkLst>
            </pc226:cmChg>
            <pc226:cmChg xmlns:pc226="http://schemas.microsoft.com/office/powerpoint/2022/06/main/command" chg="add">
              <pc226:chgData name="Sara Malakoff" userId="1b880158-51be-4e2e-a40c-657df873ba37" providerId="ADAL" clId="{588B8050-0916-4D3A-841D-DDC2A8FAE410}" dt="2024-02-26T17:36:16.945" v="971"/>
              <pc2:cmMkLst xmlns:pc2="http://schemas.microsoft.com/office/powerpoint/2019/9/main/command">
                <pc:docMk/>
                <pc:sldMk cId="3798655089" sldId="352"/>
                <pc2:cmMk id="{9C3554AE-FFD1-4024-9F26-BDAA7A3678E2}"/>
              </pc2:cmMkLst>
            </pc226:cmChg>
          </p:ext>
        </pc:extLst>
      </pc:sldChg>
      <pc:sldChg chg="modSp mod">
        <pc:chgData name="Sara Malakoff" userId="1b880158-51be-4e2e-a40c-657df873ba37" providerId="ADAL" clId="{588B8050-0916-4D3A-841D-DDC2A8FAE410}" dt="2024-02-26T18:33:04.779" v="1036" actId="20577"/>
        <pc:sldMkLst>
          <pc:docMk/>
          <pc:sldMk cId="4004908429" sldId="353"/>
        </pc:sldMkLst>
        <pc:spChg chg="mod">
          <ac:chgData name="Sara Malakoff" userId="1b880158-51be-4e2e-a40c-657df873ba37" providerId="ADAL" clId="{588B8050-0916-4D3A-841D-DDC2A8FAE410}" dt="2024-02-26T18:33:04.779" v="1036" actId="20577"/>
          <ac:spMkLst>
            <pc:docMk/>
            <pc:sldMk cId="4004908429" sldId="353"/>
            <ac:spMk id="3" creationId="{22746F0F-FBAA-122C-D942-6DB63FFADFDA}"/>
          </ac:spMkLst>
        </pc:spChg>
      </pc:sldChg>
      <pc:sldChg chg="modSp mod">
        <pc:chgData name="Sara Malakoff" userId="1b880158-51be-4e2e-a40c-657df873ba37" providerId="ADAL" clId="{588B8050-0916-4D3A-841D-DDC2A8FAE410}" dt="2024-02-26T18:45:50.721" v="1198" actId="20577"/>
        <pc:sldMkLst>
          <pc:docMk/>
          <pc:sldMk cId="1714850275" sldId="354"/>
        </pc:sldMkLst>
        <pc:spChg chg="mod">
          <ac:chgData name="Sara Malakoff" userId="1b880158-51be-4e2e-a40c-657df873ba37" providerId="ADAL" clId="{588B8050-0916-4D3A-841D-DDC2A8FAE410}" dt="2024-02-26T18:45:50.721" v="1198" actId="20577"/>
          <ac:spMkLst>
            <pc:docMk/>
            <pc:sldMk cId="1714850275" sldId="354"/>
            <ac:spMk id="3" creationId="{22746F0F-FBAA-122C-D942-6DB63FFADFDA}"/>
          </ac:spMkLst>
        </pc:spChg>
      </pc:sldChg>
      <pc:sldChg chg="modSp mod">
        <pc:chgData name="Sara Malakoff" userId="1b880158-51be-4e2e-a40c-657df873ba37" providerId="ADAL" clId="{588B8050-0916-4D3A-841D-DDC2A8FAE410}" dt="2024-02-26T18:48:58.854" v="1199" actId="20577"/>
        <pc:sldMkLst>
          <pc:docMk/>
          <pc:sldMk cId="441236701" sldId="355"/>
        </pc:sldMkLst>
        <pc:spChg chg="mod">
          <ac:chgData name="Sara Malakoff" userId="1b880158-51be-4e2e-a40c-657df873ba37" providerId="ADAL" clId="{588B8050-0916-4D3A-841D-DDC2A8FAE410}" dt="2024-02-26T18:48:58.854" v="1199" actId="20577"/>
          <ac:spMkLst>
            <pc:docMk/>
            <pc:sldMk cId="441236701" sldId="355"/>
            <ac:spMk id="3" creationId="{22746F0F-FBAA-122C-D942-6DB63FFADFDA}"/>
          </ac:spMkLst>
        </pc:spChg>
      </pc:sldChg>
      <pc:sldChg chg="modSp mod">
        <pc:chgData name="Sara Malakoff" userId="1b880158-51be-4e2e-a40c-657df873ba37" providerId="ADAL" clId="{588B8050-0916-4D3A-841D-DDC2A8FAE410}" dt="2024-02-26T18:52:10.190" v="1232" actId="20577"/>
        <pc:sldMkLst>
          <pc:docMk/>
          <pc:sldMk cId="2874887310" sldId="356"/>
        </pc:sldMkLst>
        <pc:spChg chg="mod">
          <ac:chgData name="Sara Malakoff" userId="1b880158-51be-4e2e-a40c-657df873ba37" providerId="ADAL" clId="{588B8050-0916-4D3A-841D-DDC2A8FAE410}" dt="2024-02-26T18:52:10.190" v="1232" actId="20577"/>
          <ac:spMkLst>
            <pc:docMk/>
            <pc:sldMk cId="2874887310" sldId="356"/>
            <ac:spMk id="3" creationId="{22746F0F-FBAA-122C-D942-6DB63FFADFDA}"/>
          </ac:spMkLst>
        </pc:spChg>
      </pc:sldChg>
      <pc:sldChg chg="modSp mod">
        <pc:chgData name="Sara Malakoff" userId="1b880158-51be-4e2e-a40c-657df873ba37" providerId="ADAL" clId="{588B8050-0916-4D3A-841D-DDC2A8FAE410}" dt="2024-02-26T18:53:02.402" v="1249" actId="20577"/>
        <pc:sldMkLst>
          <pc:docMk/>
          <pc:sldMk cId="2547337082" sldId="357"/>
        </pc:sldMkLst>
        <pc:spChg chg="mod">
          <ac:chgData name="Sara Malakoff" userId="1b880158-51be-4e2e-a40c-657df873ba37" providerId="ADAL" clId="{588B8050-0916-4D3A-841D-DDC2A8FAE410}" dt="2024-02-26T18:53:02.402" v="1249" actId="20577"/>
          <ac:spMkLst>
            <pc:docMk/>
            <pc:sldMk cId="2547337082" sldId="357"/>
            <ac:spMk id="3" creationId="{22746F0F-FBAA-122C-D942-6DB63FFADFDA}"/>
          </ac:spMkLst>
        </pc:spChg>
      </pc:sldChg>
      <pc:sldChg chg="modSp mod">
        <pc:chgData name="Sara Malakoff" userId="1b880158-51be-4e2e-a40c-657df873ba37" providerId="ADAL" clId="{588B8050-0916-4D3A-841D-DDC2A8FAE410}" dt="2024-02-26T18:55:34.825" v="1267" actId="20577"/>
        <pc:sldMkLst>
          <pc:docMk/>
          <pc:sldMk cId="2067775121" sldId="358"/>
        </pc:sldMkLst>
        <pc:spChg chg="mod">
          <ac:chgData name="Sara Malakoff" userId="1b880158-51be-4e2e-a40c-657df873ba37" providerId="ADAL" clId="{588B8050-0916-4D3A-841D-DDC2A8FAE410}" dt="2024-02-26T18:55:34.825" v="1267" actId="20577"/>
          <ac:spMkLst>
            <pc:docMk/>
            <pc:sldMk cId="2067775121" sldId="358"/>
            <ac:spMk id="3" creationId="{22746F0F-FBAA-122C-D942-6DB63FFADFDA}"/>
          </ac:spMkLst>
        </pc:spChg>
      </pc:sldChg>
      <pc:sldChg chg="addCm">
        <pc:chgData name="Sara Malakoff" userId="1b880158-51be-4e2e-a40c-657df873ba37" providerId="ADAL" clId="{588B8050-0916-4D3A-841D-DDC2A8FAE410}" dt="2024-02-26T18:59:52.419" v="1268"/>
        <pc:sldMkLst>
          <pc:docMk/>
          <pc:sldMk cId="515020438" sldId="359"/>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8:59:52.419" v="1268"/>
              <pc2:cmMkLst xmlns:pc2="http://schemas.microsoft.com/office/powerpoint/2019/9/main/command">
                <pc:docMk/>
                <pc:sldMk cId="515020438" sldId="359"/>
                <pc2:cmMk id="{AE3153DD-F9A2-4308-854E-5DF930569F49}"/>
              </pc2:cmMkLst>
            </pc226:cmChg>
          </p:ext>
        </pc:extLst>
      </pc:sldChg>
      <pc:sldChg chg="addCm">
        <pc:chgData name="Sara Malakoff" userId="1b880158-51be-4e2e-a40c-657df873ba37" providerId="ADAL" clId="{588B8050-0916-4D3A-841D-DDC2A8FAE410}" dt="2024-02-26T19:18:24.696" v="1269"/>
        <pc:sldMkLst>
          <pc:docMk/>
          <pc:sldMk cId="1684539576" sldId="361"/>
        </pc:sldMkLst>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9:18:24.696" v="1269"/>
              <pc2:cmMkLst xmlns:pc2="http://schemas.microsoft.com/office/powerpoint/2019/9/main/command">
                <pc:docMk/>
                <pc:sldMk cId="1684539576" sldId="361"/>
                <pc2:cmMk id="{C1BDE81F-18AA-4663-9588-BEAB49A25C48}"/>
              </pc2:cmMkLst>
            </pc226:cmChg>
          </p:ext>
        </pc:extLst>
      </pc:sldChg>
      <pc:sldChg chg="modSp mod addCm">
        <pc:chgData name="Sara Malakoff" userId="1b880158-51be-4e2e-a40c-657df873ba37" providerId="ADAL" clId="{588B8050-0916-4D3A-841D-DDC2A8FAE410}" dt="2024-02-26T19:48:57.848" v="1374"/>
        <pc:sldMkLst>
          <pc:docMk/>
          <pc:sldMk cId="3571890362" sldId="362"/>
        </pc:sldMkLst>
        <pc:spChg chg="mod">
          <ac:chgData name="Sara Malakoff" userId="1b880158-51be-4e2e-a40c-657df873ba37" providerId="ADAL" clId="{588B8050-0916-4D3A-841D-DDC2A8FAE410}" dt="2024-02-26T19:23:13.952" v="1305" actId="20577"/>
          <ac:spMkLst>
            <pc:docMk/>
            <pc:sldMk cId="3571890362" sldId="362"/>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9:48:57.848" v="1374"/>
              <pc2:cmMkLst xmlns:pc2="http://schemas.microsoft.com/office/powerpoint/2019/9/main/command">
                <pc:docMk/>
                <pc:sldMk cId="3571890362" sldId="362"/>
                <pc2:cmMk id="{059C1120-52AF-4029-A05C-AC0F5D11CC53}"/>
              </pc2:cmMkLst>
            </pc226:cmChg>
          </p:ext>
        </pc:extLst>
      </pc:sldChg>
      <pc:sldChg chg="modSp mod addCm">
        <pc:chgData name="Sara Malakoff" userId="1b880158-51be-4e2e-a40c-657df873ba37" providerId="ADAL" clId="{588B8050-0916-4D3A-841D-DDC2A8FAE410}" dt="2024-02-26T19:38:14.948" v="1333"/>
        <pc:sldMkLst>
          <pc:docMk/>
          <pc:sldMk cId="225770002" sldId="364"/>
        </pc:sldMkLst>
        <pc:spChg chg="mod">
          <ac:chgData name="Sara Malakoff" userId="1b880158-51be-4e2e-a40c-657df873ba37" providerId="ADAL" clId="{588B8050-0916-4D3A-841D-DDC2A8FAE410}" dt="2024-02-26T19:37:01.283" v="1332" actId="20577"/>
          <ac:spMkLst>
            <pc:docMk/>
            <pc:sldMk cId="225770002" sldId="364"/>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19:38:14.948" v="1333"/>
              <pc2:cmMkLst xmlns:pc2="http://schemas.microsoft.com/office/powerpoint/2019/9/main/command">
                <pc:docMk/>
                <pc:sldMk cId="225770002" sldId="364"/>
                <pc2:cmMk id="{C375E476-0008-4D13-BBCA-143A617B8890}"/>
              </pc2:cmMkLst>
            </pc226:cmChg>
          </p:ext>
        </pc:extLst>
      </pc:sldChg>
      <pc:sldChg chg="modSp mod">
        <pc:chgData name="Sara Malakoff" userId="1b880158-51be-4e2e-a40c-657df873ba37" providerId="ADAL" clId="{588B8050-0916-4D3A-841D-DDC2A8FAE410}" dt="2024-02-26T19:45:29.652" v="1359" actId="20577"/>
        <pc:sldMkLst>
          <pc:docMk/>
          <pc:sldMk cId="1612414897" sldId="365"/>
        </pc:sldMkLst>
        <pc:spChg chg="mod">
          <ac:chgData name="Sara Malakoff" userId="1b880158-51be-4e2e-a40c-657df873ba37" providerId="ADAL" clId="{588B8050-0916-4D3A-841D-DDC2A8FAE410}" dt="2024-02-26T19:45:29.652" v="1359" actId="20577"/>
          <ac:spMkLst>
            <pc:docMk/>
            <pc:sldMk cId="1612414897" sldId="365"/>
            <ac:spMk id="3" creationId="{22746F0F-FBAA-122C-D942-6DB63FFADFDA}"/>
          </ac:spMkLst>
        </pc:spChg>
      </pc:sldChg>
      <pc:sldChg chg="modSp mod">
        <pc:chgData name="Sara Malakoff" userId="1b880158-51be-4e2e-a40c-657df873ba37" providerId="ADAL" clId="{588B8050-0916-4D3A-841D-DDC2A8FAE410}" dt="2024-02-26T19:39:05.947" v="1336" actId="20577"/>
        <pc:sldMkLst>
          <pc:docMk/>
          <pc:sldMk cId="3208034119" sldId="366"/>
        </pc:sldMkLst>
        <pc:spChg chg="mod">
          <ac:chgData name="Sara Malakoff" userId="1b880158-51be-4e2e-a40c-657df873ba37" providerId="ADAL" clId="{588B8050-0916-4D3A-841D-DDC2A8FAE410}" dt="2024-02-26T19:39:05.947" v="1336" actId="20577"/>
          <ac:spMkLst>
            <pc:docMk/>
            <pc:sldMk cId="3208034119" sldId="366"/>
            <ac:spMk id="3" creationId="{22746F0F-FBAA-122C-D942-6DB63FFADFDA}"/>
          </ac:spMkLst>
        </pc:spChg>
      </pc:sldChg>
      <pc:sldChg chg="modSp mod">
        <pc:chgData name="Sara Malakoff" userId="1b880158-51be-4e2e-a40c-657df873ba37" providerId="ADAL" clId="{588B8050-0916-4D3A-841D-DDC2A8FAE410}" dt="2024-02-26T19:47:59.061" v="1373" actId="20577"/>
        <pc:sldMkLst>
          <pc:docMk/>
          <pc:sldMk cId="1454878750" sldId="367"/>
        </pc:sldMkLst>
        <pc:spChg chg="mod">
          <ac:chgData name="Sara Malakoff" userId="1b880158-51be-4e2e-a40c-657df873ba37" providerId="ADAL" clId="{588B8050-0916-4D3A-841D-DDC2A8FAE410}" dt="2024-02-26T19:47:59.061" v="1373" actId="20577"/>
          <ac:spMkLst>
            <pc:docMk/>
            <pc:sldMk cId="1454878750" sldId="367"/>
            <ac:spMk id="3" creationId="{22746F0F-FBAA-122C-D942-6DB63FFADFDA}"/>
          </ac:spMkLst>
        </pc:spChg>
      </pc:sldChg>
      <pc:sldChg chg="modSp mod">
        <pc:chgData name="Sara Malakoff" userId="1b880158-51be-4e2e-a40c-657df873ba37" providerId="ADAL" clId="{588B8050-0916-4D3A-841D-DDC2A8FAE410}" dt="2024-02-26T19:50:24.862" v="1380" actId="20577"/>
        <pc:sldMkLst>
          <pc:docMk/>
          <pc:sldMk cId="3683751055" sldId="368"/>
        </pc:sldMkLst>
        <pc:spChg chg="mod">
          <ac:chgData name="Sara Malakoff" userId="1b880158-51be-4e2e-a40c-657df873ba37" providerId="ADAL" clId="{588B8050-0916-4D3A-841D-DDC2A8FAE410}" dt="2024-02-26T19:50:24.862" v="1380" actId="20577"/>
          <ac:spMkLst>
            <pc:docMk/>
            <pc:sldMk cId="3683751055" sldId="368"/>
            <ac:spMk id="3" creationId="{22746F0F-FBAA-122C-D942-6DB63FFADFDA}"/>
          </ac:spMkLst>
        </pc:spChg>
      </pc:sldChg>
      <pc:sldChg chg="modSp mod addCm">
        <pc:chgData name="Sara Malakoff" userId="1b880158-51be-4e2e-a40c-657df873ba37" providerId="ADAL" clId="{588B8050-0916-4D3A-841D-DDC2A8FAE410}" dt="2024-02-26T20:28:22.913" v="1384"/>
        <pc:sldMkLst>
          <pc:docMk/>
          <pc:sldMk cId="2289690170" sldId="369"/>
        </pc:sldMkLst>
        <pc:spChg chg="mod">
          <ac:chgData name="Sara Malakoff" userId="1b880158-51be-4e2e-a40c-657df873ba37" providerId="ADAL" clId="{588B8050-0916-4D3A-841D-DDC2A8FAE410}" dt="2024-02-26T20:27:22.232" v="1382" actId="13926"/>
          <ac:spMkLst>
            <pc:docMk/>
            <pc:sldMk cId="2289690170" sldId="369"/>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20:28:22.913" v="1384"/>
              <pc2:cmMkLst xmlns:pc2="http://schemas.microsoft.com/office/powerpoint/2019/9/main/command">
                <pc:docMk/>
                <pc:sldMk cId="2289690170" sldId="369"/>
                <pc2:cmMk id="{29E9B075-3A9E-48EA-8288-22997AF527A1}"/>
              </pc2:cmMkLst>
            </pc226:cmChg>
          </p:ext>
        </pc:extLst>
      </pc:sldChg>
      <pc:sldChg chg="modSp mod addCm delCm modCm">
        <pc:chgData name="Sara Malakoff" userId="1b880158-51be-4e2e-a40c-657df873ba37" providerId="ADAL" clId="{588B8050-0916-4D3A-841D-DDC2A8FAE410}" dt="2024-02-26T20:33:24.126" v="1435"/>
        <pc:sldMkLst>
          <pc:docMk/>
          <pc:sldMk cId="1325229866" sldId="370"/>
        </pc:sldMkLst>
        <pc:spChg chg="mod">
          <ac:chgData name="Sara Malakoff" userId="1b880158-51be-4e2e-a40c-657df873ba37" providerId="ADAL" clId="{588B8050-0916-4D3A-841D-DDC2A8FAE410}" dt="2024-02-26T20:32:37.354" v="1433" actId="20577"/>
          <ac:spMkLst>
            <pc:docMk/>
            <pc:sldMk cId="1325229866" sldId="370"/>
            <ac:spMk id="3" creationId="{22746F0F-FBAA-122C-D942-6DB63FFADFDA}"/>
          </ac:spMkLst>
        </pc:spChg>
        <pc:extLst>
          <p:ext xmlns:p="http://schemas.openxmlformats.org/presentationml/2006/main" uri="{D6D511B9-2390-475A-947B-AFAB55BFBCF1}">
            <pc226:cmChg xmlns:pc226="http://schemas.microsoft.com/office/powerpoint/2022/06/main/command" chg="add del">
              <pc226:chgData name="Sara Malakoff" userId="1b880158-51be-4e2e-a40c-657df873ba37" providerId="ADAL" clId="{588B8050-0916-4D3A-841D-DDC2A8FAE410}" dt="2024-02-26T20:32:56.027" v="1434"/>
              <pc2:cmMkLst xmlns:pc2="http://schemas.microsoft.com/office/powerpoint/2019/9/main/command">
                <pc:docMk/>
                <pc:sldMk cId="1325229866" sldId="370"/>
                <pc2:cmMk id="{4EC99410-EA92-43A1-A31B-612195EE8BC2}"/>
              </pc2:cmMkLst>
            </pc226:cmChg>
            <pc226:cmChg xmlns:pc226="http://schemas.microsoft.com/office/powerpoint/2022/06/main/command" chg="add mod">
              <pc226:chgData name="Sara Malakoff" userId="1b880158-51be-4e2e-a40c-657df873ba37" providerId="ADAL" clId="{588B8050-0916-4D3A-841D-DDC2A8FAE410}" dt="2024-02-26T20:33:24.126" v="1435"/>
              <pc2:cmMkLst xmlns:pc2="http://schemas.microsoft.com/office/powerpoint/2019/9/main/command">
                <pc:docMk/>
                <pc:sldMk cId="1325229866" sldId="370"/>
                <pc2:cmMk id="{B23F0732-5220-4CE3-9B94-260049F2021B}"/>
              </pc2:cmMkLst>
            </pc226:cmChg>
          </p:ext>
        </pc:extLst>
      </pc:sldChg>
      <pc:sldChg chg="modSp mod addCm">
        <pc:chgData name="Sara Malakoff" userId="1b880158-51be-4e2e-a40c-657df873ba37" providerId="ADAL" clId="{588B8050-0916-4D3A-841D-DDC2A8FAE410}" dt="2024-02-26T20:42:47.557" v="1437"/>
        <pc:sldMkLst>
          <pc:docMk/>
          <pc:sldMk cId="3937489181" sldId="371"/>
        </pc:sldMkLst>
        <pc:spChg chg="mod">
          <ac:chgData name="Sara Malakoff" userId="1b880158-51be-4e2e-a40c-657df873ba37" providerId="ADAL" clId="{588B8050-0916-4D3A-841D-DDC2A8FAE410}" dt="2024-02-26T20:41:29.220" v="1436" actId="20577"/>
          <ac:spMkLst>
            <pc:docMk/>
            <pc:sldMk cId="3937489181" sldId="371"/>
            <ac:spMk id="3" creationId="{22746F0F-FBAA-122C-D942-6DB63FFADFDA}"/>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20:42:47.557" v="1437"/>
              <pc2:cmMkLst xmlns:pc2="http://schemas.microsoft.com/office/powerpoint/2019/9/main/command">
                <pc:docMk/>
                <pc:sldMk cId="3937489181" sldId="371"/>
                <pc2:cmMk id="{1BCEA9D0-71C3-4714-802A-8450C20A025D}"/>
              </pc2:cmMkLst>
            </pc226:cmChg>
          </p:ext>
        </pc:extLst>
      </pc:sldChg>
      <pc:sldChg chg="modSp mod">
        <pc:chgData name="Sara Malakoff" userId="1b880158-51be-4e2e-a40c-657df873ba37" providerId="ADAL" clId="{588B8050-0916-4D3A-841D-DDC2A8FAE410}" dt="2024-02-26T20:47:09.361" v="1464" actId="20577"/>
        <pc:sldMkLst>
          <pc:docMk/>
          <pc:sldMk cId="2247900027" sldId="373"/>
        </pc:sldMkLst>
        <pc:spChg chg="mod">
          <ac:chgData name="Sara Malakoff" userId="1b880158-51be-4e2e-a40c-657df873ba37" providerId="ADAL" clId="{588B8050-0916-4D3A-841D-DDC2A8FAE410}" dt="2024-02-26T20:47:09.361" v="1464" actId="20577"/>
          <ac:spMkLst>
            <pc:docMk/>
            <pc:sldMk cId="2247900027" sldId="373"/>
            <ac:spMk id="3" creationId="{22746F0F-FBAA-122C-D942-6DB63FFADFDA}"/>
          </ac:spMkLst>
        </pc:spChg>
      </pc:sldChg>
      <pc:sldChg chg="modSp mod addCm">
        <pc:chgData name="Sara Malakoff" userId="1b880158-51be-4e2e-a40c-657df873ba37" providerId="ADAL" clId="{588B8050-0916-4D3A-841D-DDC2A8FAE410}" dt="2024-02-26T20:58:22.039" v="1479"/>
        <pc:sldMkLst>
          <pc:docMk/>
          <pc:sldMk cId="353926790" sldId="375"/>
        </pc:sldMkLst>
        <pc:spChg chg="mod">
          <ac:chgData name="Sara Malakoff" userId="1b880158-51be-4e2e-a40c-657df873ba37" providerId="ADAL" clId="{588B8050-0916-4D3A-841D-DDC2A8FAE410}" dt="2024-02-26T20:57:22.928" v="1478" actId="20577"/>
          <ac:spMkLst>
            <pc:docMk/>
            <pc:sldMk cId="353926790" sldId="375"/>
            <ac:spMk id="4" creationId="{C43DEB79-1758-BC66-6E69-716E1091C517}"/>
          </ac:spMkLst>
        </pc:spChg>
        <pc:extLst>
          <p:ext xmlns:p="http://schemas.openxmlformats.org/presentationml/2006/main" uri="{D6D511B9-2390-475A-947B-AFAB55BFBCF1}">
            <pc226:cmChg xmlns:pc226="http://schemas.microsoft.com/office/powerpoint/2022/06/main/command" chg="add">
              <pc226:chgData name="Sara Malakoff" userId="1b880158-51be-4e2e-a40c-657df873ba37" providerId="ADAL" clId="{588B8050-0916-4D3A-841D-DDC2A8FAE410}" dt="2024-02-26T20:58:22.039" v="1479"/>
              <pc2:cmMkLst xmlns:pc2="http://schemas.microsoft.com/office/powerpoint/2019/9/main/command">
                <pc:docMk/>
                <pc:sldMk cId="353926790" sldId="375"/>
                <pc2:cmMk id="{E919F02D-3D8F-4ABE-ABF6-CAF672F6A22E}"/>
              </pc2:cmMkLst>
            </pc226:cmChg>
          </p:ext>
        </pc:ext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E846A26-F570-4195-9C05-F97777A25FA0}" type="datetimeFigureOut">
              <a:rPr lang="en-US" smtClean="0"/>
              <a:t>7/2/2024</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05B994CF-23BA-4B83-99BB-8B6729379B8C}" type="slidenum">
              <a:rPr lang="en-US" smtClean="0"/>
              <a:t>‹#›</a:t>
            </a:fld>
            <a:endParaRPr lang="en-US"/>
          </a:p>
        </p:txBody>
      </p:sp>
    </p:spTree>
    <p:extLst>
      <p:ext uri="{BB962C8B-B14F-4D97-AF65-F5344CB8AC3E}">
        <p14:creationId xmlns:p14="http://schemas.microsoft.com/office/powerpoint/2010/main" val="1810051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9A24D83-4DD0-714B-A442-14209FB5D0C2}" type="datetimeFigureOut">
              <a:rPr lang="en-US" smtClean="0"/>
              <a:t>7/2/2024</a:t>
            </a:fld>
            <a:endParaRPr lang="en-US"/>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C5A166BF-B936-AD4D-99C7-A5FB83864A58}" type="slidenum">
              <a:rPr lang="en-US" smtClean="0"/>
              <a:t>‹#›</a:t>
            </a:fld>
            <a:endParaRPr lang="en-US"/>
          </a:p>
        </p:txBody>
      </p:sp>
    </p:spTree>
    <p:extLst>
      <p:ext uri="{BB962C8B-B14F-4D97-AF65-F5344CB8AC3E}">
        <p14:creationId xmlns:p14="http://schemas.microsoft.com/office/powerpoint/2010/main" val="10825135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5A166BF-B936-AD4D-99C7-A5FB83864A58}" type="slidenum">
              <a:rPr lang="en-US" smtClean="0"/>
              <a:t>1</a:t>
            </a:fld>
            <a:endParaRPr lang="en-US"/>
          </a:p>
        </p:txBody>
      </p:sp>
    </p:spTree>
    <p:extLst>
      <p:ext uri="{BB962C8B-B14F-4D97-AF65-F5344CB8AC3E}">
        <p14:creationId xmlns:p14="http://schemas.microsoft.com/office/powerpoint/2010/main" val="4451728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11</a:t>
            </a:fld>
            <a:endParaRPr lang="en-US"/>
          </a:p>
        </p:txBody>
      </p:sp>
    </p:spTree>
    <p:extLst>
      <p:ext uri="{BB962C8B-B14F-4D97-AF65-F5344CB8AC3E}">
        <p14:creationId xmlns:p14="http://schemas.microsoft.com/office/powerpoint/2010/main" val="39487823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12</a:t>
            </a:fld>
            <a:endParaRPr lang="en-US"/>
          </a:p>
        </p:txBody>
      </p:sp>
    </p:spTree>
    <p:extLst>
      <p:ext uri="{BB962C8B-B14F-4D97-AF65-F5344CB8AC3E}">
        <p14:creationId xmlns:p14="http://schemas.microsoft.com/office/powerpoint/2010/main" val="895289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13</a:t>
            </a:fld>
            <a:endParaRPr lang="en-US"/>
          </a:p>
        </p:txBody>
      </p:sp>
    </p:spTree>
    <p:extLst>
      <p:ext uri="{BB962C8B-B14F-4D97-AF65-F5344CB8AC3E}">
        <p14:creationId xmlns:p14="http://schemas.microsoft.com/office/powerpoint/2010/main" val="32678182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14</a:t>
            </a:fld>
            <a:endParaRPr lang="en-US"/>
          </a:p>
        </p:txBody>
      </p:sp>
    </p:spTree>
    <p:extLst>
      <p:ext uri="{BB962C8B-B14F-4D97-AF65-F5344CB8AC3E}">
        <p14:creationId xmlns:p14="http://schemas.microsoft.com/office/powerpoint/2010/main" val="1490477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15</a:t>
            </a:fld>
            <a:endParaRPr lang="en-US"/>
          </a:p>
        </p:txBody>
      </p:sp>
    </p:spTree>
    <p:extLst>
      <p:ext uri="{BB962C8B-B14F-4D97-AF65-F5344CB8AC3E}">
        <p14:creationId xmlns:p14="http://schemas.microsoft.com/office/powerpoint/2010/main" val="30450642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16</a:t>
            </a:fld>
            <a:endParaRPr lang="en-US"/>
          </a:p>
        </p:txBody>
      </p:sp>
    </p:spTree>
    <p:extLst>
      <p:ext uri="{BB962C8B-B14F-4D97-AF65-F5344CB8AC3E}">
        <p14:creationId xmlns:p14="http://schemas.microsoft.com/office/powerpoint/2010/main" val="1104023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17</a:t>
            </a:fld>
            <a:endParaRPr lang="en-US"/>
          </a:p>
        </p:txBody>
      </p:sp>
    </p:spTree>
    <p:extLst>
      <p:ext uri="{BB962C8B-B14F-4D97-AF65-F5344CB8AC3E}">
        <p14:creationId xmlns:p14="http://schemas.microsoft.com/office/powerpoint/2010/main" val="1585760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18</a:t>
            </a:fld>
            <a:endParaRPr lang="en-US"/>
          </a:p>
        </p:txBody>
      </p:sp>
    </p:spTree>
    <p:extLst>
      <p:ext uri="{BB962C8B-B14F-4D97-AF65-F5344CB8AC3E}">
        <p14:creationId xmlns:p14="http://schemas.microsoft.com/office/powerpoint/2010/main" val="17288661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19</a:t>
            </a:fld>
            <a:endParaRPr lang="en-US"/>
          </a:p>
        </p:txBody>
      </p:sp>
    </p:spTree>
    <p:extLst>
      <p:ext uri="{BB962C8B-B14F-4D97-AF65-F5344CB8AC3E}">
        <p14:creationId xmlns:p14="http://schemas.microsoft.com/office/powerpoint/2010/main" val="1897034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20</a:t>
            </a:fld>
            <a:endParaRPr lang="en-US"/>
          </a:p>
        </p:txBody>
      </p:sp>
    </p:spTree>
    <p:extLst>
      <p:ext uri="{BB962C8B-B14F-4D97-AF65-F5344CB8AC3E}">
        <p14:creationId xmlns:p14="http://schemas.microsoft.com/office/powerpoint/2010/main" val="33391359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a:t>
            </a:fld>
            <a:endParaRPr lang="en-US"/>
          </a:p>
        </p:txBody>
      </p:sp>
    </p:spTree>
    <p:extLst>
      <p:ext uri="{BB962C8B-B14F-4D97-AF65-F5344CB8AC3E}">
        <p14:creationId xmlns:p14="http://schemas.microsoft.com/office/powerpoint/2010/main" val="2357700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21</a:t>
            </a:fld>
            <a:endParaRPr lang="en-US"/>
          </a:p>
        </p:txBody>
      </p:sp>
    </p:spTree>
    <p:extLst>
      <p:ext uri="{BB962C8B-B14F-4D97-AF65-F5344CB8AC3E}">
        <p14:creationId xmlns:p14="http://schemas.microsoft.com/office/powerpoint/2010/main" val="2343303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22</a:t>
            </a:fld>
            <a:endParaRPr lang="en-US"/>
          </a:p>
        </p:txBody>
      </p:sp>
    </p:spTree>
    <p:extLst>
      <p:ext uri="{BB962C8B-B14F-4D97-AF65-F5344CB8AC3E}">
        <p14:creationId xmlns:p14="http://schemas.microsoft.com/office/powerpoint/2010/main" val="24541086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23</a:t>
            </a:fld>
            <a:endParaRPr lang="en-US"/>
          </a:p>
        </p:txBody>
      </p:sp>
    </p:spTree>
    <p:extLst>
      <p:ext uri="{BB962C8B-B14F-4D97-AF65-F5344CB8AC3E}">
        <p14:creationId xmlns:p14="http://schemas.microsoft.com/office/powerpoint/2010/main" val="13865718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24</a:t>
            </a:fld>
            <a:endParaRPr lang="en-US"/>
          </a:p>
        </p:txBody>
      </p:sp>
    </p:spTree>
    <p:extLst>
      <p:ext uri="{BB962C8B-B14F-4D97-AF65-F5344CB8AC3E}">
        <p14:creationId xmlns:p14="http://schemas.microsoft.com/office/powerpoint/2010/main" val="8212826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25</a:t>
            </a:fld>
            <a:endParaRPr lang="en-US"/>
          </a:p>
        </p:txBody>
      </p:sp>
    </p:spTree>
    <p:extLst>
      <p:ext uri="{BB962C8B-B14F-4D97-AF65-F5344CB8AC3E}">
        <p14:creationId xmlns:p14="http://schemas.microsoft.com/office/powerpoint/2010/main" val="6657060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26</a:t>
            </a:fld>
            <a:endParaRPr lang="en-US"/>
          </a:p>
        </p:txBody>
      </p:sp>
    </p:spTree>
    <p:extLst>
      <p:ext uri="{BB962C8B-B14F-4D97-AF65-F5344CB8AC3E}">
        <p14:creationId xmlns:p14="http://schemas.microsoft.com/office/powerpoint/2010/main" val="28232037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27</a:t>
            </a:fld>
            <a:endParaRPr lang="en-US"/>
          </a:p>
        </p:txBody>
      </p:sp>
    </p:spTree>
    <p:extLst>
      <p:ext uri="{BB962C8B-B14F-4D97-AF65-F5344CB8AC3E}">
        <p14:creationId xmlns:p14="http://schemas.microsoft.com/office/powerpoint/2010/main" val="1832868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28</a:t>
            </a:fld>
            <a:endParaRPr lang="en-US"/>
          </a:p>
        </p:txBody>
      </p:sp>
    </p:spTree>
    <p:extLst>
      <p:ext uri="{BB962C8B-B14F-4D97-AF65-F5344CB8AC3E}">
        <p14:creationId xmlns:p14="http://schemas.microsoft.com/office/powerpoint/2010/main" val="9967260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29</a:t>
            </a:fld>
            <a:endParaRPr lang="en-US"/>
          </a:p>
        </p:txBody>
      </p:sp>
    </p:spTree>
    <p:extLst>
      <p:ext uri="{BB962C8B-B14F-4D97-AF65-F5344CB8AC3E}">
        <p14:creationId xmlns:p14="http://schemas.microsoft.com/office/powerpoint/2010/main" val="34133162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30</a:t>
            </a:fld>
            <a:endParaRPr lang="en-US"/>
          </a:p>
        </p:txBody>
      </p:sp>
    </p:spTree>
    <p:extLst>
      <p:ext uri="{BB962C8B-B14F-4D97-AF65-F5344CB8AC3E}">
        <p14:creationId xmlns:p14="http://schemas.microsoft.com/office/powerpoint/2010/main" val="3630107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a:t>
            </a:fld>
            <a:endParaRPr lang="en-US"/>
          </a:p>
        </p:txBody>
      </p:sp>
    </p:spTree>
    <p:extLst>
      <p:ext uri="{BB962C8B-B14F-4D97-AF65-F5344CB8AC3E}">
        <p14:creationId xmlns:p14="http://schemas.microsoft.com/office/powerpoint/2010/main" val="126310034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31</a:t>
            </a:fld>
            <a:endParaRPr lang="en-US"/>
          </a:p>
        </p:txBody>
      </p:sp>
    </p:spTree>
    <p:extLst>
      <p:ext uri="{BB962C8B-B14F-4D97-AF65-F5344CB8AC3E}">
        <p14:creationId xmlns:p14="http://schemas.microsoft.com/office/powerpoint/2010/main" val="1009803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32</a:t>
            </a:fld>
            <a:endParaRPr lang="en-US"/>
          </a:p>
        </p:txBody>
      </p:sp>
    </p:spTree>
    <p:extLst>
      <p:ext uri="{BB962C8B-B14F-4D97-AF65-F5344CB8AC3E}">
        <p14:creationId xmlns:p14="http://schemas.microsoft.com/office/powerpoint/2010/main" val="23799117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33</a:t>
            </a:fld>
            <a:endParaRPr lang="en-US"/>
          </a:p>
        </p:txBody>
      </p:sp>
    </p:spTree>
    <p:extLst>
      <p:ext uri="{BB962C8B-B14F-4D97-AF65-F5344CB8AC3E}">
        <p14:creationId xmlns:p14="http://schemas.microsoft.com/office/powerpoint/2010/main" val="28379394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34</a:t>
            </a:fld>
            <a:endParaRPr lang="en-US"/>
          </a:p>
        </p:txBody>
      </p:sp>
    </p:spTree>
    <p:extLst>
      <p:ext uri="{BB962C8B-B14F-4D97-AF65-F5344CB8AC3E}">
        <p14:creationId xmlns:p14="http://schemas.microsoft.com/office/powerpoint/2010/main" val="483185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35</a:t>
            </a:fld>
            <a:endParaRPr lang="en-US"/>
          </a:p>
        </p:txBody>
      </p:sp>
    </p:spTree>
    <p:extLst>
      <p:ext uri="{BB962C8B-B14F-4D97-AF65-F5344CB8AC3E}">
        <p14:creationId xmlns:p14="http://schemas.microsoft.com/office/powerpoint/2010/main" val="20275847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36</a:t>
            </a:fld>
            <a:endParaRPr lang="en-US"/>
          </a:p>
        </p:txBody>
      </p:sp>
    </p:spTree>
    <p:extLst>
      <p:ext uri="{BB962C8B-B14F-4D97-AF65-F5344CB8AC3E}">
        <p14:creationId xmlns:p14="http://schemas.microsoft.com/office/powerpoint/2010/main" val="6694742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37</a:t>
            </a:fld>
            <a:endParaRPr lang="en-US"/>
          </a:p>
        </p:txBody>
      </p:sp>
    </p:spTree>
    <p:extLst>
      <p:ext uri="{BB962C8B-B14F-4D97-AF65-F5344CB8AC3E}">
        <p14:creationId xmlns:p14="http://schemas.microsoft.com/office/powerpoint/2010/main" val="14782712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38</a:t>
            </a:fld>
            <a:endParaRPr lang="en-US"/>
          </a:p>
        </p:txBody>
      </p:sp>
    </p:spTree>
    <p:extLst>
      <p:ext uri="{BB962C8B-B14F-4D97-AF65-F5344CB8AC3E}">
        <p14:creationId xmlns:p14="http://schemas.microsoft.com/office/powerpoint/2010/main" val="17287130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39</a:t>
            </a:fld>
            <a:endParaRPr lang="en-US"/>
          </a:p>
        </p:txBody>
      </p:sp>
    </p:spTree>
    <p:extLst>
      <p:ext uri="{BB962C8B-B14F-4D97-AF65-F5344CB8AC3E}">
        <p14:creationId xmlns:p14="http://schemas.microsoft.com/office/powerpoint/2010/main" val="28891842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40</a:t>
            </a:fld>
            <a:endParaRPr lang="en-US"/>
          </a:p>
        </p:txBody>
      </p:sp>
    </p:spTree>
    <p:extLst>
      <p:ext uri="{BB962C8B-B14F-4D97-AF65-F5344CB8AC3E}">
        <p14:creationId xmlns:p14="http://schemas.microsoft.com/office/powerpoint/2010/main" val="3071003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a:t>
            </a:fld>
            <a:endParaRPr lang="en-US"/>
          </a:p>
        </p:txBody>
      </p:sp>
    </p:spTree>
    <p:extLst>
      <p:ext uri="{BB962C8B-B14F-4D97-AF65-F5344CB8AC3E}">
        <p14:creationId xmlns:p14="http://schemas.microsoft.com/office/powerpoint/2010/main" val="39798804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41</a:t>
            </a:fld>
            <a:endParaRPr lang="en-US"/>
          </a:p>
        </p:txBody>
      </p:sp>
    </p:spTree>
    <p:extLst>
      <p:ext uri="{BB962C8B-B14F-4D97-AF65-F5344CB8AC3E}">
        <p14:creationId xmlns:p14="http://schemas.microsoft.com/office/powerpoint/2010/main" val="3969717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42</a:t>
            </a:fld>
            <a:endParaRPr lang="en-US"/>
          </a:p>
        </p:txBody>
      </p:sp>
    </p:spTree>
    <p:extLst>
      <p:ext uri="{BB962C8B-B14F-4D97-AF65-F5344CB8AC3E}">
        <p14:creationId xmlns:p14="http://schemas.microsoft.com/office/powerpoint/2010/main" val="8743583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43</a:t>
            </a:fld>
            <a:endParaRPr lang="en-US"/>
          </a:p>
        </p:txBody>
      </p:sp>
    </p:spTree>
    <p:extLst>
      <p:ext uri="{BB962C8B-B14F-4D97-AF65-F5344CB8AC3E}">
        <p14:creationId xmlns:p14="http://schemas.microsoft.com/office/powerpoint/2010/main" val="22803481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44</a:t>
            </a:fld>
            <a:endParaRPr lang="en-US"/>
          </a:p>
        </p:txBody>
      </p:sp>
    </p:spTree>
    <p:extLst>
      <p:ext uri="{BB962C8B-B14F-4D97-AF65-F5344CB8AC3E}">
        <p14:creationId xmlns:p14="http://schemas.microsoft.com/office/powerpoint/2010/main" val="32672252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45</a:t>
            </a:fld>
            <a:endParaRPr lang="en-US"/>
          </a:p>
        </p:txBody>
      </p:sp>
    </p:spTree>
    <p:extLst>
      <p:ext uri="{BB962C8B-B14F-4D97-AF65-F5344CB8AC3E}">
        <p14:creationId xmlns:p14="http://schemas.microsoft.com/office/powerpoint/2010/main" val="21878422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46</a:t>
            </a:fld>
            <a:endParaRPr lang="en-US"/>
          </a:p>
        </p:txBody>
      </p:sp>
    </p:spTree>
    <p:extLst>
      <p:ext uri="{BB962C8B-B14F-4D97-AF65-F5344CB8AC3E}">
        <p14:creationId xmlns:p14="http://schemas.microsoft.com/office/powerpoint/2010/main" val="26784559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47</a:t>
            </a:fld>
            <a:endParaRPr lang="en-US"/>
          </a:p>
        </p:txBody>
      </p:sp>
    </p:spTree>
    <p:extLst>
      <p:ext uri="{BB962C8B-B14F-4D97-AF65-F5344CB8AC3E}">
        <p14:creationId xmlns:p14="http://schemas.microsoft.com/office/powerpoint/2010/main" val="23155819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48</a:t>
            </a:fld>
            <a:endParaRPr lang="en-US"/>
          </a:p>
        </p:txBody>
      </p:sp>
    </p:spTree>
    <p:extLst>
      <p:ext uri="{BB962C8B-B14F-4D97-AF65-F5344CB8AC3E}">
        <p14:creationId xmlns:p14="http://schemas.microsoft.com/office/powerpoint/2010/main" val="4776602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49</a:t>
            </a:fld>
            <a:endParaRPr lang="en-US"/>
          </a:p>
        </p:txBody>
      </p:sp>
    </p:spTree>
    <p:extLst>
      <p:ext uri="{BB962C8B-B14F-4D97-AF65-F5344CB8AC3E}">
        <p14:creationId xmlns:p14="http://schemas.microsoft.com/office/powerpoint/2010/main" val="140371290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50</a:t>
            </a:fld>
            <a:endParaRPr lang="en-US"/>
          </a:p>
        </p:txBody>
      </p:sp>
    </p:spTree>
    <p:extLst>
      <p:ext uri="{BB962C8B-B14F-4D97-AF65-F5344CB8AC3E}">
        <p14:creationId xmlns:p14="http://schemas.microsoft.com/office/powerpoint/2010/main" val="3570693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6</a:t>
            </a:fld>
            <a:endParaRPr lang="en-US"/>
          </a:p>
        </p:txBody>
      </p:sp>
    </p:spTree>
    <p:extLst>
      <p:ext uri="{BB962C8B-B14F-4D97-AF65-F5344CB8AC3E}">
        <p14:creationId xmlns:p14="http://schemas.microsoft.com/office/powerpoint/2010/main" val="29097530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51</a:t>
            </a:fld>
            <a:endParaRPr lang="en-US"/>
          </a:p>
        </p:txBody>
      </p:sp>
    </p:spTree>
    <p:extLst>
      <p:ext uri="{BB962C8B-B14F-4D97-AF65-F5344CB8AC3E}">
        <p14:creationId xmlns:p14="http://schemas.microsoft.com/office/powerpoint/2010/main" val="30929207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52</a:t>
            </a:fld>
            <a:endParaRPr lang="en-US"/>
          </a:p>
        </p:txBody>
      </p:sp>
    </p:spTree>
    <p:extLst>
      <p:ext uri="{BB962C8B-B14F-4D97-AF65-F5344CB8AC3E}">
        <p14:creationId xmlns:p14="http://schemas.microsoft.com/office/powerpoint/2010/main" val="38414961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53</a:t>
            </a:fld>
            <a:endParaRPr lang="en-US"/>
          </a:p>
        </p:txBody>
      </p:sp>
    </p:spTree>
    <p:extLst>
      <p:ext uri="{BB962C8B-B14F-4D97-AF65-F5344CB8AC3E}">
        <p14:creationId xmlns:p14="http://schemas.microsoft.com/office/powerpoint/2010/main" val="19451614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54</a:t>
            </a:fld>
            <a:endParaRPr lang="en-US"/>
          </a:p>
        </p:txBody>
      </p:sp>
    </p:spTree>
    <p:extLst>
      <p:ext uri="{BB962C8B-B14F-4D97-AF65-F5344CB8AC3E}">
        <p14:creationId xmlns:p14="http://schemas.microsoft.com/office/powerpoint/2010/main" val="3261569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7</a:t>
            </a:fld>
            <a:endParaRPr lang="en-US"/>
          </a:p>
        </p:txBody>
      </p:sp>
    </p:spTree>
    <p:extLst>
      <p:ext uri="{BB962C8B-B14F-4D97-AF65-F5344CB8AC3E}">
        <p14:creationId xmlns:p14="http://schemas.microsoft.com/office/powerpoint/2010/main" val="1948714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8</a:t>
            </a:fld>
            <a:endParaRPr lang="en-US"/>
          </a:p>
        </p:txBody>
      </p:sp>
    </p:spTree>
    <p:extLst>
      <p:ext uri="{BB962C8B-B14F-4D97-AF65-F5344CB8AC3E}">
        <p14:creationId xmlns:p14="http://schemas.microsoft.com/office/powerpoint/2010/main" val="3132630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9</a:t>
            </a:fld>
            <a:endParaRPr lang="en-US"/>
          </a:p>
        </p:txBody>
      </p:sp>
    </p:spTree>
    <p:extLst>
      <p:ext uri="{BB962C8B-B14F-4D97-AF65-F5344CB8AC3E}">
        <p14:creationId xmlns:p14="http://schemas.microsoft.com/office/powerpoint/2010/main" val="729554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5A166BF-B936-AD4D-99C7-A5FB83864A58}" type="slidenum">
              <a:rPr lang="en-US" smtClean="0"/>
              <a:t>10</a:t>
            </a:fld>
            <a:endParaRPr lang="en-US"/>
          </a:p>
        </p:txBody>
      </p:sp>
    </p:spTree>
    <p:extLst>
      <p:ext uri="{BB962C8B-B14F-4D97-AF65-F5344CB8AC3E}">
        <p14:creationId xmlns:p14="http://schemas.microsoft.com/office/powerpoint/2010/main" val="29803208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bg>
      <p:bgPr>
        <a:gradFill flip="none" rotWithShape="1">
          <a:gsLst>
            <a:gs pos="0">
              <a:srgbClr val="E0B3D1"/>
            </a:gs>
            <a:gs pos="66000">
              <a:schemeClr val="bg2"/>
            </a:gs>
          </a:gsLst>
          <a:lin ang="13500000" scaled="1"/>
          <a:tileRect/>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354A1F5F-7C01-F0F2-963A-2B0988063A5B}"/>
              </a:ext>
            </a:extLst>
          </p:cNvPr>
          <p:cNvSpPr/>
          <p:nvPr userDrawn="1"/>
        </p:nvSpPr>
        <p:spPr>
          <a:xfrm>
            <a:off x="0" y="2716659"/>
            <a:ext cx="9144000" cy="2426841"/>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ound Same Side Corner Rectangle 10">
            <a:extLst>
              <a:ext uri="{FF2B5EF4-FFF2-40B4-BE49-F238E27FC236}">
                <a16:creationId xmlns:a16="http://schemas.microsoft.com/office/drawing/2014/main" id="{2ADB694C-E0B0-ECDD-EE6A-582CCAEBE0DE}"/>
              </a:ext>
            </a:extLst>
          </p:cNvPr>
          <p:cNvSpPr/>
          <p:nvPr userDrawn="1"/>
        </p:nvSpPr>
        <p:spPr>
          <a:xfrm rot="10800000">
            <a:off x="15765" y="454802"/>
            <a:ext cx="9144000" cy="4033379"/>
          </a:xfrm>
          <a:prstGeom prst="round2Same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ound Same Side Corner Rectangle 17">
            <a:extLst>
              <a:ext uri="{FF2B5EF4-FFF2-40B4-BE49-F238E27FC236}">
                <a16:creationId xmlns:a16="http://schemas.microsoft.com/office/drawing/2014/main" id="{CDB90755-4618-5C1F-2B79-4B34A06BC539}"/>
              </a:ext>
            </a:extLst>
          </p:cNvPr>
          <p:cNvSpPr/>
          <p:nvPr userDrawn="1"/>
        </p:nvSpPr>
        <p:spPr>
          <a:xfrm rot="10800000">
            <a:off x="15765" y="212233"/>
            <a:ext cx="9144000" cy="4033379"/>
          </a:xfrm>
          <a:prstGeom prst="round2Same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 Same Side Corner Rectangle 9">
            <a:extLst>
              <a:ext uri="{FF2B5EF4-FFF2-40B4-BE49-F238E27FC236}">
                <a16:creationId xmlns:a16="http://schemas.microsoft.com/office/drawing/2014/main" id="{23DD65E5-F150-F97C-E474-0B7CFC1DC766}"/>
              </a:ext>
            </a:extLst>
          </p:cNvPr>
          <p:cNvSpPr/>
          <p:nvPr userDrawn="1"/>
        </p:nvSpPr>
        <p:spPr>
          <a:xfrm rot="10800000">
            <a:off x="-1" y="-2"/>
            <a:ext cx="9159765" cy="3940629"/>
          </a:xfrm>
          <a:prstGeom prst="round2SameRect">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488516"/>
            <a:ext cx="8261131" cy="2083234"/>
          </a:xfrm>
        </p:spPr>
        <p:txBody>
          <a:bodyPr>
            <a:noAutofit/>
          </a:bodyPr>
          <a:lstStyle>
            <a:lvl1pPr algn="l">
              <a:defRPr sz="3500" b="1">
                <a:solidFill>
                  <a:schemeClr val="tx1"/>
                </a:solidFill>
              </a:defRPr>
            </a:lvl1pPr>
          </a:lstStyle>
          <a:p>
            <a:r>
              <a:rPr lang="en-US"/>
              <a:t>Issues Surrounding Miscarriage, Induced Abortion, and the Delivery of Postabortion Care​</a:t>
            </a:r>
          </a:p>
        </p:txBody>
      </p:sp>
      <p:sp>
        <p:nvSpPr>
          <p:cNvPr id="3" name="Subtitle 2"/>
          <p:cNvSpPr>
            <a:spLocks noGrp="1"/>
          </p:cNvSpPr>
          <p:nvPr>
            <p:ph type="subTitle" idx="1" hasCustomPrompt="1"/>
          </p:nvPr>
        </p:nvSpPr>
        <p:spPr>
          <a:xfrm>
            <a:off x="457200" y="2716659"/>
            <a:ext cx="5959366" cy="1004949"/>
          </a:xfrm>
        </p:spPr>
        <p:txBody>
          <a:bodyPr anchor="t" anchorCtr="0">
            <a:noAutofit/>
          </a:bodyPr>
          <a:lstStyle>
            <a:lvl1pPr marL="0" indent="0" algn="l">
              <a:buNone/>
              <a:defRPr sz="2500" b="1" i="0">
                <a:solidFill>
                  <a:schemeClr val="tx1"/>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Module 1</a:t>
            </a:r>
          </a:p>
          <a:p>
            <a:r>
              <a:rPr lang="en-US"/>
              <a:t>Session 1</a:t>
            </a:r>
          </a:p>
        </p:txBody>
      </p:sp>
      <p:pic>
        <p:nvPicPr>
          <p:cNvPr id="9" name="Picture 8" descr="Icon&#10;&#10;Description automatically generated">
            <a:extLst>
              <a:ext uri="{FF2B5EF4-FFF2-40B4-BE49-F238E27FC236}">
                <a16:creationId xmlns:a16="http://schemas.microsoft.com/office/drawing/2014/main" id="{A4FEA04B-3397-5271-77CC-876139B421E2}"/>
              </a:ext>
            </a:extLst>
          </p:cNvPr>
          <p:cNvPicPr>
            <a:picLocks noChangeAspect="1"/>
          </p:cNvPicPr>
          <p:nvPr userDrawn="1"/>
        </p:nvPicPr>
        <p:blipFill>
          <a:blip r:embed="rId2"/>
          <a:stretch>
            <a:fillRect/>
          </a:stretch>
        </p:blipFill>
        <p:spPr>
          <a:xfrm>
            <a:off x="7260372" y="2525664"/>
            <a:ext cx="1457959" cy="1457959"/>
          </a:xfrm>
          <a:prstGeom prst="rect">
            <a:avLst/>
          </a:prstGeom>
        </p:spPr>
      </p:pic>
      <p:pic>
        <p:nvPicPr>
          <p:cNvPr id="16" name="Picture 15" descr="Graphical user interface, application, Teams&#10;&#10;Description automatically generated">
            <a:extLst>
              <a:ext uri="{FF2B5EF4-FFF2-40B4-BE49-F238E27FC236}">
                <a16:creationId xmlns:a16="http://schemas.microsoft.com/office/drawing/2014/main" id="{B7E37E23-C437-4FD0-C9CB-FFA79C7F937B}"/>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9127746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Orange backgroun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7/2/2024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0EED8C6D-3046-C30F-415B-F60CB59931D5}"/>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388075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orizontal full bleed phot">
    <p:spTree>
      <p:nvGrpSpPr>
        <p:cNvPr id="1" name=""/>
        <p:cNvGrpSpPr/>
        <p:nvPr/>
      </p:nvGrpSpPr>
      <p:grpSpPr>
        <a:xfrm>
          <a:off x="0" y="0"/>
          <a:ext cx="0" cy="0"/>
          <a:chOff x="0" y="0"/>
          <a:chExt cx="0" cy="0"/>
        </a:xfrm>
      </p:grpSpPr>
      <p:pic>
        <p:nvPicPr>
          <p:cNvPr id="5" name="Picture 4" descr="Graphical user interface, application, Teams&#10;&#10;Description automatically generated">
            <a:extLst>
              <a:ext uri="{FF2B5EF4-FFF2-40B4-BE49-F238E27FC236}">
                <a16:creationId xmlns:a16="http://schemas.microsoft.com/office/drawing/2014/main" id="{A1493318-53C9-4277-B5D8-EE4A8A40A4A4}"/>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Date Placeholder 1"/>
          <p:cNvSpPr>
            <a:spLocks noGrp="1"/>
          </p:cNvSpPr>
          <p:nvPr>
            <p:ph type="dt" sz="half" idx="10"/>
          </p:nvPr>
        </p:nvSpPr>
        <p:spPr/>
        <p:txBody>
          <a:bodyPr/>
          <a:lstStyle/>
          <a:p>
            <a:fld id="{D3D180BE-55A5-5C44-9BE2-42C74470CEE5}" type="datetimeFigureOut">
              <a:rPr lang="en-US" smtClean="0"/>
              <a:t>7/2/2024</a:t>
            </a:fld>
            <a:endParaRPr lang="en-US"/>
          </a:p>
        </p:txBody>
      </p:sp>
      <p:grpSp>
        <p:nvGrpSpPr>
          <p:cNvPr id="3" name="Group 2">
            <a:extLst>
              <a:ext uri="{FF2B5EF4-FFF2-40B4-BE49-F238E27FC236}">
                <a16:creationId xmlns:a16="http://schemas.microsoft.com/office/drawing/2014/main" id="{F329DD17-B12E-D0B9-96F5-AAB3998F151C}"/>
              </a:ext>
            </a:extLst>
          </p:cNvPr>
          <p:cNvGrpSpPr/>
          <p:nvPr userDrawn="1"/>
        </p:nvGrpSpPr>
        <p:grpSpPr>
          <a:xfrm>
            <a:off x="0" y="0"/>
            <a:ext cx="341086" cy="5143500"/>
            <a:chOff x="-49875" y="0"/>
            <a:chExt cx="141051" cy="5143500"/>
          </a:xfrm>
        </p:grpSpPr>
        <p:sp>
          <p:nvSpPr>
            <p:cNvPr id="4" name="Rectangle 3">
              <a:extLst>
                <a:ext uri="{FF2B5EF4-FFF2-40B4-BE49-F238E27FC236}">
                  <a16:creationId xmlns:a16="http://schemas.microsoft.com/office/drawing/2014/main" id="{861645AB-50BA-0541-BF02-3CF435A95FF5}"/>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B65B357E-D7A9-DFE3-1F63-0E13CC5C364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09048759-5121-ED2B-1A11-8AD1B0D43C0E}"/>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5870746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ertical photo">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1C64F389-C694-1B43-9A3E-6C550BB2F919}"/>
              </a:ext>
            </a:extLst>
          </p:cNvPr>
          <p:cNvSpPr>
            <a:spLocks noGrp="1"/>
          </p:cNvSpPr>
          <p:nvPr>
            <p:ph type="pic" sz="quarter" idx="13"/>
          </p:nvPr>
        </p:nvSpPr>
        <p:spPr>
          <a:xfrm>
            <a:off x="150090" y="0"/>
            <a:ext cx="4970815" cy="5143500"/>
          </a:xfrm>
        </p:spPr>
        <p:txBody>
          <a:bodyPr/>
          <a:lstStyle/>
          <a:p>
            <a:endParaRPr lang="en-US"/>
          </a:p>
        </p:txBody>
      </p:sp>
      <p:sp>
        <p:nvSpPr>
          <p:cNvPr id="2" name="Date Placeholder 1"/>
          <p:cNvSpPr>
            <a:spLocks noGrp="1"/>
          </p:cNvSpPr>
          <p:nvPr>
            <p:ph type="dt" sz="half" idx="10"/>
          </p:nvPr>
        </p:nvSpPr>
        <p:spPr/>
        <p:txBody>
          <a:bodyPr/>
          <a:lstStyle/>
          <a:p>
            <a:fld id="{D3D180BE-55A5-5C44-9BE2-42C74470CEE5}" type="datetimeFigureOut">
              <a:rPr lang="en-US" smtClean="0"/>
              <a:t>7/2/2024</a:t>
            </a:fld>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BC028657-0D5E-CA1A-BDBD-265FDAFF0762}"/>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3" name="Group 2">
            <a:extLst>
              <a:ext uri="{FF2B5EF4-FFF2-40B4-BE49-F238E27FC236}">
                <a16:creationId xmlns:a16="http://schemas.microsoft.com/office/drawing/2014/main" id="{89079415-6614-C50F-7C22-DAFC8A5BF447}"/>
              </a:ext>
            </a:extLst>
          </p:cNvPr>
          <p:cNvGrpSpPr/>
          <p:nvPr userDrawn="1"/>
        </p:nvGrpSpPr>
        <p:grpSpPr>
          <a:xfrm>
            <a:off x="0" y="0"/>
            <a:ext cx="341086" cy="5143500"/>
            <a:chOff x="-49875" y="0"/>
            <a:chExt cx="141051" cy="5143500"/>
          </a:xfrm>
        </p:grpSpPr>
        <p:sp>
          <p:nvSpPr>
            <p:cNvPr id="5" name="Rectangle 4">
              <a:extLst>
                <a:ext uri="{FF2B5EF4-FFF2-40B4-BE49-F238E27FC236}">
                  <a16:creationId xmlns:a16="http://schemas.microsoft.com/office/drawing/2014/main" id="{FD788878-6924-89C3-126D-4BD02C70850C}"/>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9DE56173-106D-E1C9-6D01-241284906673}"/>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4552238-0D5A-C39A-713A-8A05C44F20F6}"/>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88800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Graphical user interface, application, Teams&#10;&#10;Description automatically generated">
            <a:extLst>
              <a:ext uri="{FF2B5EF4-FFF2-40B4-BE49-F238E27FC236}">
                <a16:creationId xmlns:a16="http://schemas.microsoft.com/office/drawing/2014/main" id="{D1734167-AF19-16C7-63CF-E3647A904AB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sp>
        <p:nvSpPr>
          <p:cNvPr id="2" name="Title 1"/>
          <p:cNvSpPr>
            <a:spLocks noGrp="1"/>
          </p:cNvSpPr>
          <p:nvPr>
            <p:ph type="title"/>
          </p:nvPr>
        </p:nvSpPr>
        <p:spPr>
          <a:xfrm>
            <a:off x="457201" y="204787"/>
            <a:ext cx="3008313" cy="871538"/>
          </a:xfrm>
        </p:spPr>
        <p:txBody>
          <a:bodyPr anchor="b">
            <a:noAutofit/>
          </a:bodyPr>
          <a:lstStyle>
            <a:lvl1pPr algn="l">
              <a:defRPr sz="2000" b="1">
                <a:solidFill>
                  <a:schemeClr val="tx1">
                    <a:lumMod val="75000"/>
                    <a:lumOff val="25000"/>
                  </a:schemeClr>
                </a:solidFill>
              </a:defRPr>
            </a:lvl1pPr>
          </a:lstStyle>
          <a:p>
            <a:r>
              <a:rPr lang="en-US"/>
              <a:t>Click to edit Master title style</a:t>
            </a:r>
          </a:p>
        </p:txBody>
      </p:sp>
      <p:sp>
        <p:nvSpPr>
          <p:cNvPr id="3" name="Content Placeholder 2"/>
          <p:cNvSpPr>
            <a:spLocks noGrp="1"/>
          </p:cNvSpPr>
          <p:nvPr>
            <p:ph idx="1"/>
          </p:nvPr>
        </p:nvSpPr>
        <p:spPr>
          <a:xfrm>
            <a:off x="3575050" y="204788"/>
            <a:ext cx="5111750" cy="4003001"/>
          </a:xfrm>
        </p:spPr>
        <p:txBody>
          <a:bodyPr>
            <a:noAutofit/>
          </a:bodyPr>
          <a:lstStyle>
            <a:lvl1pPr marL="257175" indent="-257175">
              <a:buFontTx/>
              <a:buBlip>
                <a:blip r:embed="rId3"/>
              </a:buBlip>
              <a:defRPr sz="2400">
                <a:solidFill>
                  <a:schemeClr val="tx1">
                    <a:lumMod val="75000"/>
                    <a:lumOff val="25000"/>
                  </a:schemeClr>
                </a:solidFill>
              </a:defRPr>
            </a:lvl1pPr>
            <a:lvl2pPr>
              <a:defRPr sz="2000">
                <a:solidFill>
                  <a:schemeClr val="tx1">
                    <a:lumMod val="75000"/>
                    <a:lumOff val="25000"/>
                  </a:schemeClr>
                </a:solidFill>
              </a:defRPr>
            </a:lvl2pPr>
            <a:lvl3pPr>
              <a:defRPr sz="18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131463"/>
          </a:xfrm>
        </p:spPr>
        <p:txBody>
          <a:bodyPr>
            <a:noAutofit/>
          </a:bodyPr>
          <a:lstStyle>
            <a:lvl1pPr marL="0" indent="0">
              <a:buNone/>
              <a:defRPr sz="1400">
                <a:solidFill>
                  <a:schemeClr val="tx1">
                    <a:lumMod val="75000"/>
                    <a:lumOff val="25000"/>
                  </a:schemeClr>
                </a:solidFill>
              </a:defRPr>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D3D180BE-55A5-5C44-9BE2-42C74470CEE5}" type="datetimeFigureOut">
              <a:rPr lang="en-US" smtClean="0"/>
              <a:t>7/2/2024</a:t>
            </a:fld>
            <a:endParaRPr lang="en-US"/>
          </a:p>
        </p:txBody>
      </p:sp>
      <p:grpSp>
        <p:nvGrpSpPr>
          <p:cNvPr id="6" name="Group 5">
            <a:extLst>
              <a:ext uri="{FF2B5EF4-FFF2-40B4-BE49-F238E27FC236}">
                <a16:creationId xmlns:a16="http://schemas.microsoft.com/office/drawing/2014/main" id="{16F149EC-CB9C-CDCD-4E8D-DE8B0A21EF80}"/>
              </a:ext>
            </a:extLst>
          </p:cNvPr>
          <p:cNvGrpSpPr/>
          <p:nvPr userDrawn="1"/>
        </p:nvGrpSpPr>
        <p:grpSpPr>
          <a:xfrm>
            <a:off x="0" y="0"/>
            <a:ext cx="341086" cy="5143500"/>
            <a:chOff x="-49875" y="0"/>
            <a:chExt cx="141051" cy="5143500"/>
          </a:xfrm>
        </p:grpSpPr>
        <p:sp>
          <p:nvSpPr>
            <p:cNvPr id="7" name="Rectangle 6">
              <a:extLst>
                <a:ext uri="{FF2B5EF4-FFF2-40B4-BE49-F238E27FC236}">
                  <a16:creationId xmlns:a16="http://schemas.microsoft.com/office/drawing/2014/main" id="{067FC778-D355-F890-ABB4-F2FB6B9C9F72}"/>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9" name="Rectangle 8">
              <a:extLst>
                <a:ext uri="{FF2B5EF4-FFF2-40B4-BE49-F238E27FC236}">
                  <a16:creationId xmlns:a16="http://schemas.microsoft.com/office/drawing/2014/main" id="{144FF647-AA8F-7E22-C342-AA7A07492AB1}"/>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F64055ED-8305-4056-D548-299D156D17DB}"/>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2968106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5" name="Picture 4" descr="A black and orange rectangle with a black background&#10;&#10;Description automatically generated">
            <a:extLst>
              <a:ext uri="{FF2B5EF4-FFF2-40B4-BE49-F238E27FC236}">
                <a16:creationId xmlns:a16="http://schemas.microsoft.com/office/drawing/2014/main" id="{2C919AD7-9481-3D87-4703-7133BA9CF29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3" name="Date Placeholder 2"/>
          <p:cNvSpPr>
            <a:spLocks noGrp="1"/>
          </p:cNvSpPr>
          <p:nvPr>
            <p:ph type="dt" sz="half" idx="10"/>
          </p:nvPr>
        </p:nvSpPr>
        <p:spPr/>
        <p:txBody>
          <a:bodyPr/>
          <a:lstStyle/>
          <a:p>
            <a:fld id="{D3D180BE-55A5-5C44-9BE2-42C74470CEE5}" type="datetimeFigureOut">
              <a:rPr lang="en-US" smtClean="0"/>
              <a:t>7/2/2024</a:t>
            </a:fld>
            <a:endParaRPr lang="en-US"/>
          </a:p>
        </p:txBody>
      </p:sp>
      <p:sp>
        <p:nvSpPr>
          <p:cNvPr id="2" name="Title 1"/>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6" name="Picture 15" descr="Graphical user interface, application, Teams&#10;&#10;Description automatically generated">
            <a:extLst>
              <a:ext uri="{FF2B5EF4-FFF2-40B4-BE49-F238E27FC236}">
                <a16:creationId xmlns:a16="http://schemas.microsoft.com/office/drawing/2014/main" id="{94AD127E-2779-D170-5DFF-24879C058B29}"/>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pic>
        <p:nvPicPr>
          <p:cNvPr id="4" name="Picture 3" descr="A black and orange rectangle with a black background&#10;&#10;Description automatically generated">
            <a:extLst>
              <a:ext uri="{FF2B5EF4-FFF2-40B4-BE49-F238E27FC236}">
                <a16:creationId xmlns:a16="http://schemas.microsoft.com/office/drawing/2014/main" id="{18FD4FD1-0544-9C15-781A-ECECB4B7794D}"/>
              </a:ext>
            </a:extLst>
          </p:cNvPr>
          <p:cNvPicPr>
            <a:picLocks noChangeAspect="1"/>
          </p:cNvPicPr>
          <p:nvPr userDrawn="1"/>
        </p:nvPicPr>
        <p:blipFill>
          <a:blip r:embed="rId2"/>
          <a:stretch>
            <a:fillRect/>
          </a:stretch>
        </p:blipFill>
        <p:spPr>
          <a:xfrm>
            <a:off x="-1" y="0"/>
            <a:ext cx="9144000" cy="5143500"/>
          </a:xfrm>
          <a:prstGeom prst="rect">
            <a:avLst/>
          </a:prstGeom>
        </p:spPr>
      </p:pic>
    </p:spTree>
    <p:extLst>
      <p:ext uri="{BB962C8B-B14F-4D97-AF65-F5344CB8AC3E}">
        <p14:creationId xmlns:p14="http://schemas.microsoft.com/office/powerpoint/2010/main" val="20247263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Vertical Bullet Points">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37DED2DE-7E59-2728-159C-48F95F41F6D8}"/>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Vertical Text Placeholder 2"/>
          <p:cNvSpPr>
            <a:spLocks noGrp="1"/>
          </p:cNvSpPr>
          <p:nvPr>
            <p:ph type="body" orient="vert" idx="1"/>
          </p:nvPr>
        </p:nvSpPr>
        <p:spPr>
          <a:xfrm>
            <a:off x="548640" y="1463040"/>
            <a:ext cx="8229600" cy="2836189"/>
          </a:xfrm>
        </p:spPr>
        <p:txBody>
          <a:bodyPr vert="horz">
            <a:noAutofit/>
          </a:bodyPr>
          <a:lstStyle>
            <a:lvl1pPr marL="257175" indent="-257175">
              <a:buFontTx/>
              <a:buBlip>
                <a:blip r:embed="rId3"/>
              </a:buBlip>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3D180BE-55A5-5C44-9BE2-42C74470CEE5}" type="datetimeFigureOut">
              <a:rPr lang="en-US" smtClean="0"/>
              <a:t>7/2/2024</a:t>
            </a:fld>
            <a:endParaRPr lang="en-US"/>
          </a:p>
        </p:txBody>
      </p:sp>
      <p:sp>
        <p:nvSpPr>
          <p:cNvPr id="9" name="Title 1">
            <a:extLst>
              <a:ext uri="{FF2B5EF4-FFF2-40B4-BE49-F238E27FC236}">
                <a16:creationId xmlns:a16="http://schemas.microsoft.com/office/drawing/2014/main" id="{8A76210F-F479-6A67-FBF9-0B5652C4C27A}"/>
              </a:ext>
            </a:extLst>
          </p:cNvPr>
          <p:cNvSpPr>
            <a:spLocks noGrp="1"/>
          </p:cNvSpPr>
          <p:nvPr>
            <p:ph type="title"/>
          </p:nvPr>
        </p:nvSpPr>
        <p:spPr>
          <a:xfrm>
            <a:off x="548640" y="201962"/>
            <a:ext cx="7473142" cy="521245"/>
          </a:xfrm>
        </p:spPr>
        <p:txBody>
          <a:bodyPr>
            <a:noAutofit/>
          </a:bodyPr>
          <a:lstStyle>
            <a:lvl1pPr algn="l">
              <a:defRPr sz="3000">
                <a:solidFill>
                  <a:schemeClr val="bg1"/>
                </a:solidFill>
                <a:latin typeface="Arial"/>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4A20F6DE-C7CB-47C4-D50E-1DF4345CD866}"/>
              </a:ext>
            </a:extLst>
          </p:cNvPr>
          <p:cNvPicPr>
            <a:picLocks noChangeAspect="1"/>
          </p:cNvPicPr>
          <p:nvPr userDrawn="1"/>
        </p:nvPicPr>
        <p:blipFill rotWithShape="1">
          <a:blip r:embed="rId4"/>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25921978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F69159E0-7790-A7C5-0ECA-B25D290B7940}"/>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3" name="Content Placeholder 2"/>
          <p:cNvSpPr>
            <a:spLocks noGrp="1"/>
          </p:cNvSpPr>
          <p:nvPr>
            <p:ph idx="1"/>
          </p:nvPr>
        </p:nvSpPr>
        <p:spPr>
          <a:xfrm>
            <a:off x="548640" y="1463040"/>
            <a:ext cx="8229600" cy="2834640"/>
          </a:xfrm>
        </p:spPr>
        <p:txBody>
          <a:bodyPr>
            <a:noAutofit/>
          </a:bodyPr>
          <a:lstStyle>
            <a:lvl1pPr marL="257175" indent="-257175">
              <a:buClr>
                <a:srgbClr val="E17000"/>
              </a:buClr>
              <a:buFont typeface="System Font Regular"/>
              <a:buChar char="&gt;"/>
              <a:defRPr sz="1800">
                <a:solidFill>
                  <a:schemeClr val="tx1">
                    <a:lumMod val="75000"/>
                    <a:lumOff val="25000"/>
                  </a:schemeClr>
                </a:solidFill>
              </a:defRPr>
            </a:lvl1pPr>
            <a:lvl2pPr marL="557213" indent="-214313">
              <a:buClr>
                <a:srgbClr val="E17000"/>
              </a:buClr>
              <a:buSzPct val="80000"/>
              <a:buFont typeface="Wingdings" pitchFamily="2" charset="2"/>
              <a:buChar char="§"/>
              <a:defRPr sz="1800">
                <a:solidFill>
                  <a:schemeClr val="tx1">
                    <a:lumMod val="75000"/>
                    <a:lumOff val="25000"/>
                  </a:schemeClr>
                </a:solidFill>
              </a:defRPr>
            </a:lvl2pPr>
            <a:lvl3pPr marL="857250" indent="-171450">
              <a:buClr>
                <a:srgbClr val="E17000"/>
              </a:buClr>
              <a:buFont typeface="System Font Regular"/>
              <a:buChar char="-"/>
              <a:defRPr sz="1800">
                <a:solidFill>
                  <a:schemeClr val="tx1">
                    <a:lumMod val="75000"/>
                    <a:lumOff val="25000"/>
                  </a:schemeClr>
                </a:solidFill>
              </a:defRPr>
            </a:lvl3pPr>
            <a:lvl4pPr marL="1200150" indent="-171450">
              <a:buClr>
                <a:srgbClr val="E17000"/>
              </a:buClr>
              <a:buSzPct val="70000"/>
              <a:buFont typeface="Courier New" panose="02070309020205020404" pitchFamily="49" charset="0"/>
              <a:buChar char="o"/>
              <a:defRPr sz="1800">
                <a:solidFill>
                  <a:schemeClr val="tx1">
                    <a:lumMod val="75000"/>
                    <a:lumOff val="25000"/>
                  </a:schemeClr>
                </a:solidFill>
              </a:defRPr>
            </a:lvl4pPr>
            <a:lvl5pPr marL="1543050" indent="-171450">
              <a:buClr>
                <a:srgbClr val="E17000"/>
              </a:buClr>
              <a:buSzPct val="50000"/>
              <a:buFont typeface="Arial" panose="020B0604020202020204" pitchFamily="34" charset="0"/>
              <a:buChar char="•"/>
              <a:defRPr sz="1800">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a:xfrm>
            <a:off x="548640" y="4767263"/>
            <a:ext cx="2895600" cy="273844"/>
          </a:xfrm>
        </p:spPr>
        <p:txBody>
          <a:bodyPr/>
          <a:lstStyle/>
          <a:p>
            <a:endParaRPr lang="en-US"/>
          </a:p>
        </p:txBody>
      </p:sp>
      <p:sp>
        <p:nvSpPr>
          <p:cNvPr id="7" name="Title 1">
            <a:extLst>
              <a:ext uri="{FF2B5EF4-FFF2-40B4-BE49-F238E27FC236}">
                <a16:creationId xmlns:a16="http://schemas.microsoft.com/office/drawing/2014/main" id="{A540BA38-9683-AE9F-6912-C7E4D2E71E7D}"/>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9" name="Picture 8" descr="Graphical user interface, application, Teams&#10;&#10;Description automatically generated">
            <a:extLst>
              <a:ext uri="{FF2B5EF4-FFF2-40B4-BE49-F238E27FC236}">
                <a16:creationId xmlns:a16="http://schemas.microsoft.com/office/drawing/2014/main" id="{71069C9E-94FE-07BB-5786-556BEAFEC6DE}"/>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Tree>
    <p:extLst>
      <p:ext uri="{BB962C8B-B14F-4D97-AF65-F5344CB8AC3E}">
        <p14:creationId xmlns:p14="http://schemas.microsoft.com/office/powerpoint/2010/main" val="31794964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noAutofit/>
          </a:bodyPr>
          <a:lstStyle>
            <a:lvl1pPr algn="ctr">
              <a:defRPr sz="3500" b="1">
                <a:solidFill>
                  <a:schemeClr val="tx1">
                    <a:lumMod val="75000"/>
                    <a:lumOff val="25000"/>
                  </a:schemeClr>
                </a:solidFill>
              </a:defRPr>
            </a:lvl1pPr>
          </a:lstStyle>
          <a:p>
            <a:r>
              <a:rPr lang="en-US"/>
              <a:t>Click to edit Master title style</a:t>
            </a:r>
          </a:p>
        </p:txBody>
      </p:sp>
      <p:sp>
        <p:nvSpPr>
          <p:cNvPr id="3" name="Subtitle 2"/>
          <p:cNvSpPr>
            <a:spLocks noGrp="1"/>
          </p:cNvSpPr>
          <p:nvPr>
            <p:ph type="subTitle" idx="1"/>
          </p:nvPr>
        </p:nvSpPr>
        <p:spPr>
          <a:xfrm>
            <a:off x="1371600" y="2779293"/>
            <a:ext cx="6400800" cy="1314450"/>
          </a:xfrm>
        </p:spPr>
        <p:txBody>
          <a:bodyPr>
            <a:noAutofit/>
          </a:bodyPr>
          <a:lstStyle>
            <a:lvl1pPr marL="0" indent="0" algn="ctr">
              <a:buNone/>
              <a:defRPr sz="3000" b="1" i="1">
                <a:solidFill>
                  <a:srgbClr val="970254"/>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3D180BE-55A5-5C44-9BE2-42C74470CEE5}" type="datetimeFigureOut">
              <a:rPr lang="en-US" smtClean="0"/>
              <a:t>7/2/2024</a:t>
            </a:fld>
            <a:endParaRPr lang="en-US"/>
          </a:p>
        </p:txBody>
      </p:sp>
      <p:pic>
        <p:nvPicPr>
          <p:cNvPr id="6" name="Picture 5" descr="Graphical user interface, application, Teams&#10;&#10;Description automatically generated">
            <a:extLst>
              <a:ext uri="{FF2B5EF4-FFF2-40B4-BE49-F238E27FC236}">
                <a16:creationId xmlns:a16="http://schemas.microsoft.com/office/drawing/2014/main" id="{176A6F0D-94B1-DFD8-A34E-D2C041C0F5D9}"/>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8" name="Group 7">
            <a:extLst>
              <a:ext uri="{FF2B5EF4-FFF2-40B4-BE49-F238E27FC236}">
                <a16:creationId xmlns:a16="http://schemas.microsoft.com/office/drawing/2014/main" id="{0E6D5690-A690-79B0-E7AB-C7A315330843}"/>
              </a:ext>
            </a:extLst>
          </p:cNvPr>
          <p:cNvGrpSpPr/>
          <p:nvPr userDrawn="1"/>
        </p:nvGrpSpPr>
        <p:grpSpPr>
          <a:xfrm>
            <a:off x="0" y="0"/>
            <a:ext cx="341086" cy="5143500"/>
            <a:chOff x="-49875" y="0"/>
            <a:chExt cx="141051" cy="5143500"/>
          </a:xfrm>
        </p:grpSpPr>
        <p:sp>
          <p:nvSpPr>
            <p:cNvPr id="10" name="Rectangle 9"/>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5" name="Rectangle 4">
              <a:extLst>
                <a:ext uri="{FF2B5EF4-FFF2-40B4-BE49-F238E27FC236}">
                  <a16:creationId xmlns:a16="http://schemas.microsoft.com/office/drawing/2014/main" id="{1E2B4FA8-EFF1-2B24-8460-4F2A37287227}"/>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7" name="Rectangle 6">
              <a:extLst>
                <a:ext uri="{FF2B5EF4-FFF2-40B4-BE49-F238E27FC236}">
                  <a16:creationId xmlns:a16="http://schemas.microsoft.com/office/drawing/2014/main" id="{2F13C846-6370-4645-F279-A4DB60374753}"/>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427397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548640" y="1463040"/>
            <a:ext cx="3947161" cy="2870421"/>
          </a:xfrm>
        </p:spPr>
        <p:txBody>
          <a:bodyPr>
            <a:noAutofit/>
          </a:bodyPr>
          <a:lstStyle>
            <a:lvl1pPr>
              <a:defRPr sz="20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66930" y="1463039"/>
            <a:ext cx="3950208" cy="2870421"/>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3D180BE-55A5-5C44-9BE2-42C74470CEE5}" type="datetimeFigureOut">
              <a:rPr lang="en-US" smtClean="0"/>
              <a:t>7/2/2024</a:t>
            </a:fld>
            <a:endParaRPr lang="en-US"/>
          </a:p>
        </p:txBody>
      </p:sp>
      <p:pic>
        <p:nvPicPr>
          <p:cNvPr id="7" name="Picture 6" descr="Graphical user interface, application, Teams&#10;&#10;Description automatically generated">
            <a:extLst>
              <a:ext uri="{FF2B5EF4-FFF2-40B4-BE49-F238E27FC236}">
                <a16:creationId xmlns:a16="http://schemas.microsoft.com/office/drawing/2014/main" id="{8C206FD9-DD25-9ABD-87F2-50C6DDE8F426}"/>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pic>
        <p:nvPicPr>
          <p:cNvPr id="6" name="Picture 5" descr="A black and orange rectangle with a black background&#10;&#10;Description automatically generated">
            <a:extLst>
              <a:ext uri="{FF2B5EF4-FFF2-40B4-BE49-F238E27FC236}">
                <a16:creationId xmlns:a16="http://schemas.microsoft.com/office/drawing/2014/main" id="{3A2C88D7-9694-D250-B4B8-3D7AE6CA9255}"/>
              </a:ext>
            </a:extLst>
          </p:cNvPr>
          <p:cNvPicPr>
            <a:picLocks noChangeAspect="1"/>
          </p:cNvPicPr>
          <p:nvPr userDrawn="1"/>
        </p:nvPicPr>
        <p:blipFill>
          <a:blip r:embed="rId3"/>
          <a:stretch>
            <a:fillRect/>
          </a:stretch>
        </p:blipFill>
        <p:spPr>
          <a:xfrm>
            <a:off x="-1" y="0"/>
            <a:ext cx="9144000" cy="5143500"/>
          </a:xfrm>
          <a:prstGeom prst="rect">
            <a:avLst/>
          </a:prstGeom>
        </p:spPr>
      </p:pic>
    </p:spTree>
    <p:extLst>
      <p:ext uri="{BB962C8B-B14F-4D97-AF65-F5344CB8AC3E}">
        <p14:creationId xmlns:p14="http://schemas.microsoft.com/office/powerpoint/2010/main" val="536207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pic>
        <p:nvPicPr>
          <p:cNvPr id="2" name="Picture 1" descr="A black and orange rectangle with a black background&#10;&#10;Description automatically generated">
            <a:extLst>
              <a:ext uri="{FF2B5EF4-FFF2-40B4-BE49-F238E27FC236}">
                <a16:creationId xmlns:a16="http://schemas.microsoft.com/office/drawing/2014/main" id="{75E66F24-D101-0150-61C6-08CB6DB18BD5}"/>
              </a:ext>
            </a:extLst>
          </p:cNvPr>
          <p:cNvPicPr>
            <a:picLocks noChangeAspect="1"/>
          </p:cNvPicPr>
          <p:nvPr userDrawn="1"/>
        </p:nvPicPr>
        <p:blipFill>
          <a:blip r:embed="rId2"/>
          <a:stretch>
            <a:fillRect/>
          </a:stretch>
        </p:blipFill>
        <p:spPr>
          <a:xfrm>
            <a:off x="-1" y="0"/>
            <a:ext cx="9144000" cy="5143500"/>
          </a:xfrm>
          <a:prstGeom prst="rect">
            <a:avLst/>
          </a:prstGeom>
        </p:spPr>
      </p:pic>
      <p:sp>
        <p:nvSpPr>
          <p:cNvPr id="10" name="Title 1">
            <a:extLst>
              <a:ext uri="{FF2B5EF4-FFF2-40B4-BE49-F238E27FC236}">
                <a16:creationId xmlns:a16="http://schemas.microsoft.com/office/drawing/2014/main" id="{127D909E-B599-4D1B-C7E8-8167F66CF54C}"/>
              </a:ext>
            </a:extLst>
          </p:cNvPr>
          <p:cNvSpPr txBox="1">
            <a:spLocks/>
          </p:cNvSpPr>
          <p:nvPr userDrawn="1"/>
        </p:nvSpPr>
        <p:spPr>
          <a:xfrm>
            <a:off x="548640" y="201962"/>
            <a:ext cx="7473142" cy="521245"/>
          </a:xfrm>
          <a:prstGeom prst="rect">
            <a:avLst/>
          </a:prstGeom>
        </p:spPr>
        <p:txBody>
          <a:bodyPr vert="horz" lIns="91440" tIns="45720" rIns="91440" bIns="45720" rtlCol="0" anchor="ctr">
            <a:noAutofit/>
          </a:bodyPr>
          <a:lstStyle>
            <a:lvl1pPr algn="l" defTabSz="342900" rtl="0" eaLnBrk="1" latinLnBrk="0" hangingPunct="1">
              <a:spcBef>
                <a:spcPct val="0"/>
              </a:spcBef>
              <a:buNone/>
              <a:defRPr sz="3000" kern="1200">
                <a:solidFill>
                  <a:schemeClr val="bg1"/>
                </a:solidFill>
                <a:latin typeface="Arial"/>
                <a:ea typeface="+mj-ea"/>
                <a:cs typeface="Arial"/>
              </a:defRPr>
            </a:lvl1pPr>
          </a:lstStyle>
          <a:p>
            <a:r>
              <a:rPr lang="en-US"/>
              <a:t>Click to edit Master title style</a:t>
            </a:r>
          </a:p>
        </p:txBody>
      </p:sp>
      <p:pic>
        <p:nvPicPr>
          <p:cNvPr id="11" name="Picture 10" descr="Graphical user interface, application, Teams&#10;&#10;Description automatically generated">
            <a:extLst>
              <a:ext uri="{FF2B5EF4-FFF2-40B4-BE49-F238E27FC236}">
                <a16:creationId xmlns:a16="http://schemas.microsoft.com/office/drawing/2014/main" id="{1E7903AA-5C7D-0CC9-A08E-E096AF83DA32}"/>
              </a:ext>
            </a:extLst>
          </p:cNvPr>
          <p:cNvPicPr>
            <a:picLocks noChangeAspect="1"/>
          </p:cNvPicPr>
          <p:nvPr userDrawn="1"/>
        </p:nvPicPr>
        <p:blipFill rotWithShape="1">
          <a:blip r:embed="rId3"/>
          <a:srcRect l="27189" t="45482" r="27059" b="46191"/>
          <a:stretch/>
        </p:blipFill>
        <p:spPr>
          <a:xfrm>
            <a:off x="5398655" y="4685029"/>
            <a:ext cx="3556000" cy="364067"/>
          </a:xfrm>
          <a:prstGeom prst="rect">
            <a:avLst/>
          </a:prstGeom>
        </p:spPr>
      </p:pic>
      <p:sp>
        <p:nvSpPr>
          <p:cNvPr id="3" name="Text Placeholder 2"/>
          <p:cNvSpPr>
            <a:spLocks noGrp="1"/>
          </p:cNvSpPr>
          <p:nvPr>
            <p:ph type="body" idx="1"/>
          </p:nvPr>
        </p:nvSpPr>
        <p:spPr>
          <a:xfrm>
            <a:off x="548640" y="1463040"/>
            <a:ext cx="3950208" cy="479822"/>
          </a:xfrm>
        </p:spPr>
        <p:txBody>
          <a:bodyPr anchor="t" anchorCtr="0">
            <a:noAutofit/>
          </a:bodyPr>
          <a:lstStyle>
            <a:lvl1pPr marL="0" indent="0" algn="ctr">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48640" y="2051437"/>
            <a:ext cx="394874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847534" y="1463040"/>
            <a:ext cx="3950208" cy="479822"/>
          </a:xfrm>
        </p:spPr>
        <p:txBody>
          <a:bodyPr anchor="t" anchorCtr="0">
            <a:noAutofit/>
          </a:bodyPr>
          <a:lstStyle>
            <a:lvl1pPr marL="0" indent="0">
              <a:buNone/>
              <a:defRPr sz="2000" b="1">
                <a:solidFill>
                  <a:schemeClr val="tx1">
                    <a:lumMod val="75000"/>
                    <a:lumOff val="25000"/>
                  </a:schemeClr>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47534" y="2051436"/>
            <a:ext cx="3950208" cy="2242268"/>
          </a:xfrm>
        </p:spPr>
        <p:txBody>
          <a:bodyPr>
            <a:no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400">
                <a:solidFill>
                  <a:schemeClr val="tx1">
                    <a:lumMod val="75000"/>
                    <a:lumOff val="25000"/>
                  </a:schemeClr>
                </a:solidFill>
              </a:defRPr>
            </a:lvl4pPr>
            <a:lvl5pPr>
              <a:defRPr sz="1400">
                <a:solidFill>
                  <a:schemeClr val="tx1">
                    <a:lumMod val="75000"/>
                    <a:lumOff val="25000"/>
                  </a:schemeClr>
                </a:solidFill>
              </a:defRPr>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3D180BE-55A5-5C44-9BE2-42C74470CEE5}" type="datetimeFigureOut">
              <a:rPr lang="en-US" smtClean="0"/>
              <a:t>7/2/2024</a:t>
            </a:fld>
            <a:endParaRPr lang="en-US"/>
          </a:p>
        </p:txBody>
      </p:sp>
    </p:spTree>
    <p:extLst>
      <p:ext uri="{BB962C8B-B14F-4D97-AF65-F5344CB8AC3E}">
        <p14:creationId xmlns:p14="http://schemas.microsoft.com/office/powerpoint/2010/main" val="711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with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7/2/2024</a:t>
            </a:fld>
            <a:endParaRPr lang="en-US"/>
          </a:p>
        </p:txBody>
      </p:sp>
      <p:sp>
        <p:nvSpPr>
          <p:cNvPr id="3" name="Footer Placeholder 2"/>
          <p:cNvSpPr>
            <a:spLocks noGrp="1"/>
          </p:cNvSpPr>
          <p:nvPr>
            <p:ph type="ftr" sz="quarter" idx="11"/>
          </p:nvPr>
        </p:nvSpPr>
        <p:spPr/>
        <p:txBody>
          <a:bodyPr/>
          <a:lstStyle/>
          <a:p>
            <a:endParaRPr lang="en-US"/>
          </a:p>
        </p:txBody>
      </p:sp>
      <p:pic>
        <p:nvPicPr>
          <p:cNvPr id="4" name="Picture 3" descr="Graphical user interface, application, Teams&#10;&#10;Description automatically generated">
            <a:extLst>
              <a:ext uri="{FF2B5EF4-FFF2-40B4-BE49-F238E27FC236}">
                <a16:creationId xmlns:a16="http://schemas.microsoft.com/office/drawing/2014/main" id="{88B9A075-1070-0B75-5C23-EB9E7ACC4DDA}"/>
              </a:ext>
            </a:extLst>
          </p:cNvPr>
          <p:cNvPicPr>
            <a:picLocks noChangeAspect="1"/>
          </p:cNvPicPr>
          <p:nvPr userDrawn="1"/>
        </p:nvPicPr>
        <p:blipFill rotWithShape="1">
          <a:blip r:embed="rId2"/>
          <a:srcRect l="27189" t="45482" r="27059" b="46191"/>
          <a:stretch/>
        </p:blipFill>
        <p:spPr>
          <a:xfrm>
            <a:off x="5398655" y="4685029"/>
            <a:ext cx="3556000" cy="364067"/>
          </a:xfrm>
          <a:prstGeom prst="rect">
            <a:avLst/>
          </a:prstGeom>
        </p:spPr>
      </p:pic>
      <p:grpSp>
        <p:nvGrpSpPr>
          <p:cNvPr id="10" name="Group 9">
            <a:extLst>
              <a:ext uri="{FF2B5EF4-FFF2-40B4-BE49-F238E27FC236}">
                <a16:creationId xmlns:a16="http://schemas.microsoft.com/office/drawing/2014/main" id="{5FB23F01-9FCC-BF69-512B-0A40F3550C46}"/>
              </a:ext>
            </a:extLst>
          </p:cNvPr>
          <p:cNvGrpSpPr/>
          <p:nvPr userDrawn="1"/>
        </p:nvGrpSpPr>
        <p:grpSpPr>
          <a:xfrm>
            <a:off x="0" y="0"/>
            <a:ext cx="341086" cy="5143500"/>
            <a:chOff x="-49875" y="0"/>
            <a:chExt cx="141051" cy="5143500"/>
          </a:xfrm>
        </p:grpSpPr>
        <p:sp>
          <p:nvSpPr>
            <p:cNvPr id="11" name="Rectangle 10">
              <a:extLst>
                <a:ext uri="{FF2B5EF4-FFF2-40B4-BE49-F238E27FC236}">
                  <a16:creationId xmlns:a16="http://schemas.microsoft.com/office/drawing/2014/main" id="{F04776D7-79F3-2A86-C2A9-96584D4A618D}"/>
                </a:ext>
              </a:extLst>
            </p:cNvPr>
            <p:cNvSpPr/>
            <p:nvPr userDrawn="1"/>
          </p:nvSpPr>
          <p:spPr>
            <a:xfrm>
              <a:off x="-49875" y="0"/>
              <a:ext cx="49876" cy="5143500"/>
            </a:xfrm>
            <a:prstGeom prst="rect">
              <a:avLst/>
            </a:prstGeom>
            <a:solidFill>
              <a:schemeClr val="tx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2" name="Rectangle 11">
              <a:extLst>
                <a:ext uri="{FF2B5EF4-FFF2-40B4-BE49-F238E27FC236}">
                  <a16:creationId xmlns:a16="http://schemas.microsoft.com/office/drawing/2014/main" id="{06F17423-96DF-3BFB-B8B9-DD7C29F8E678}"/>
                </a:ext>
              </a:extLst>
            </p:cNvPr>
            <p:cNvSpPr/>
            <p:nvPr userDrawn="1"/>
          </p:nvSpPr>
          <p:spPr>
            <a:xfrm>
              <a:off x="-2020" y="0"/>
              <a:ext cx="49876" cy="51435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B62A0149-39C0-F013-48F2-52433BA01615}"/>
                </a:ext>
              </a:extLst>
            </p:cNvPr>
            <p:cNvSpPr/>
            <p:nvPr userDrawn="1"/>
          </p:nvSpPr>
          <p:spPr>
            <a:xfrm>
              <a:off x="45834" y="0"/>
              <a:ext cx="45342"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816065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no log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D180BE-55A5-5C44-9BE2-42C74470CEE5}" type="datetimeFigureOut">
              <a:rPr lang="en-US" smtClean="0"/>
              <a:t>7/2/2024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6553200" y="4767263"/>
            <a:ext cx="2133600" cy="273844"/>
          </a:xfrm>
          <a:prstGeom prst="rect">
            <a:avLst/>
          </a:prstGeom>
        </p:spPr>
        <p:txBody>
          <a:bodyPr/>
          <a:lstStyle/>
          <a:p>
            <a:fld id="{EB52170B-5D15-A04E-AF99-45CF00D7C3A0}" type="slidenum">
              <a:rPr lang="en-US" smtClean="0"/>
              <a:t>‹#›</a:t>
            </a:fld>
            <a:endParaRPr lang="en-US"/>
          </a:p>
        </p:txBody>
      </p:sp>
    </p:spTree>
    <p:extLst>
      <p:ext uri="{BB962C8B-B14F-4D97-AF65-F5344CB8AC3E}">
        <p14:creationId xmlns:p14="http://schemas.microsoft.com/office/powerpoint/2010/main" val="1848996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latin typeface="Arial"/>
                <a:cs typeface="Arial"/>
              </a:defRPr>
            </a:lvl1pPr>
          </a:lstStyle>
          <a:p>
            <a:fld id="{D3D180BE-55A5-5C44-9BE2-42C74470CEE5}" type="datetimeFigureOut">
              <a:rPr lang="en-US" smtClean="0"/>
              <a:pPr/>
              <a:t>7/2/2024</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latin typeface="Arial"/>
                <a:cs typeface="Arial"/>
              </a:defRPr>
            </a:lvl1pPr>
          </a:lstStyle>
          <a:p>
            <a:endParaRPr lang="en-US"/>
          </a:p>
        </p:txBody>
      </p:sp>
    </p:spTree>
    <p:extLst>
      <p:ext uri="{BB962C8B-B14F-4D97-AF65-F5344CB8AC3E}">
        <p14:creationId xmlns:p14="http://schemas.microsoft.com/office/powerpoint/2010/main" val="4048611944"/>
      </p:ext>
    </p:extLst>
  </p:cSld>
  <p:clrMap bg1="lt1" tx1="dk1" bg2="lt2" tx2="dk2" accent1="accent1" accent2="accent2" accent3="accent3" accent4="accent4" accent5="accent5" accent6="accent6" hlink="hlink" folHlink="folHlink"/>
  <p:sldLayoutIdLst>
    <p:sldLayoutId id="2147483660" r:id="rId1"/>
    <p:sldLayoutId id="2147483654" r:id="rId2"/>
    <p:sldLayoutId id="2147483658" r:id="rId3"/>
    <p:sldLayoutId id="2147483650" r:id="rId4"/>
    <p:sldLayoutId id="2147483649" r:id="rId5"/>
    <p:sldLayoutId id="2147483652" r:id="rId6"/>
    <p:sldLayoutId id="2147483653" r:id="rId7"/>
    <p:sldLayoutId id="2147483655" r:id="rId8"/>
    <p:sldLayoutId id="2147483662" r:id="rId9"/>
    <p:sldLayoutId id="2147483681" r:id="rId10"/>
    <p:sldLayoutId id="2147483661" r:id="rId11"/>
    <p:sldLayoutId id="2147483682" r:id="rId12"/>
    <p:sldLayoutId id="2147483656" r:id="rId13"/>
  </p:sldLayoutIdLst>
  <p:txStyles>
    <p:titleStyle>
      <a:lvl1pPr algn="l" defTabSz="342900" rtl="0" eaLnBrk="1" latinLnBrk="0" hangingPunct="1">
        <a:spcBef>
          <a:spcPct val="0"/>
        </a:spcBef>
        <a:buNone/>
        <a:defRPr sz="1800" kern="1200">
          <a:solidFill>
            <a:schemeClr val="bg1"/>
          </a:solidFill>
          <a:latin typeface="Arial"/>
          <a:ea typeface="+mj-ea"/>
          <a:cs typeface="Arial"/>
        </a:defRPr>
      </a:lvl1pPr>
    </p:titleStyle>
    <p:bodyStyle>
      <a:lvl1pPr marL="257175" indent="-257175" algn="l" defTabSz="342900" rtl="0" eaLnBrk="1" latinLnBrk="0" hangingPunct="1">
        <a:spcBef>
          <a:spcPct val="20000"/>
        </a:spcBef>
        <a:buClr>
          <a:srgbClr val="E17000"/>
        </a:buClr>
        <a:buFont typeface="System Font Regular"/>
        <a:buChar char="&gt;"/>
        <a:defRPr sz="2100" kern="1200">
          <a:solidFill>
            <a:schemeClr val="tx1">
              <a:lumMod val="75000"/>
              <a:lumOff val="25000"/>
            </a:schemeClr>
          </a:solidFill>
          <a:latin typeface="Arial"/>
          <a:ea typeface="+mn-ea"/>
          <a:cs typeface="Arial"/>
        </a:defRPr>
      </a:lvl1pPr>
      <a:lvl2pPr marL="557213" indent="-214313" algn="l" defTabSz="342900" rtl="0" eaLnBrk="1" latinLnBrk="0" hangingPunct="1">
        <a:spcBef>
          <a:spcPct val="20000"/>
        </a:spcBef>
        <a:buClr>
          <a:srgbClr val="E17000"/>
        </a:buClr>
        <a:buFont typeface="Arial" panose="020B0604020202020204" pitchFamily="34" charset="0"/>
        <a:buChar char="•"/>
        <a:defRPr sz="1800" kern="1200">
          <a:solidFill>
            <a:schemeClr val="tx1">
              <a:lumMod val="75000"/>
              <a:lumOff val="25000"/>
            </a:schemeClr>
          </a:solidFill>
          <a:latin typeface="Arial"/>
          <a:ea typeface="+mn-ea"/>
          <a:cs typeface="Arial"/>
        </a:defRPr>
      </a:lvl2pPr>
      <a:lvl3pPr marL="857250" indent="-171450" algn="l" defTabSz="342900" rtl="0" eaLnBrk="1" latinLnBrk="0" hangingPunct="1">
        <a:spcBef>
          <a:spcPct val="20000"/>
        </a:spcBef>
        <a:buClr>
          <a:srgbClr val="E17000"/>
        </a:buClr>
        <a:buFont typeface="System Font Regular"/>
        <a:buChar char="-"/>
        <a:defRPr sz="1500" kern="1200">
          <a:solidFill>
            <a:schemeClr val="tx1">
              <a:lumMod val="75000"/>
              <a:lumOff val="25000"/>
            </a:schemeClr>
          </a:solidFill>
          <a:latin typeface="Arial"/>
          <a:ea typeface="+mn-ea"/>
          <a:cs typeface="Arial"/>
        </a:defRPr>
      </a:lvl3pPr>
      <a:lvl4pPr marL="1200150" indent="-171450" algn="l" defTabSz="342900" rtl="0" eaLnBrk="1" latinLnBrk="0" hangingPunct="1">
        <a:spcBef>
          <a:spcPct val="20000"/>
        </a:spcBef>
        <a:buClr>
          <a:srgbClr val="E17000"/>
        </a:buClr>
        <a:buSzPct val="80000"/>
        <a:buFont typeface="Wingdings" pitchFamily="2" charset="2"/>
        <a:buChar char="§"/>
        <a:defRPr sz="1350" kern="1200">
          <a:solidFill>
            <a:schemeClr val="tx1">
              <a:lumMod val="75000"/>
              <a:lumOff val="25000"/>
            </a:schemeClr>
          </a:solidFill>
          <a:latin typeface="Arial"/>
          <a:ea typeface="+mn-ea"/>
          <a:cs typeface="Arial"/>
        </a:defRPr>
      </a:lvl4pPr>
      <a:lvl5pPr marL="1543050" indent="-171450" algn="l" defTabSz="342900" rtl="0" eaLnBrk="1" latinLnBrk="0" hangingPunct="1">
        <a:spcBef>
          <a:spcPct val="20000"/>
        </a:spcBef>
        <a:buClr>
          <a:srgbClr val="E17000"/>
        </a:buClr>
        <a:buSzPct val="70000"/>
        <a:buFont typeface="Courier New" panose="02070309020205020404" pitchFamily="49" charset="0"/>
        <a:buChar char="o"/>
        <a:defRPr sz="1350" kern="1200">
          <a:solidFill>
            <a:schemeClr val="tx1">
              <a:lumMod val="75000"/>
              <a:lumOff val="25000"/>
            </a:schemeClr>
          </a:solidFill>
          <a:latin typeface="Arial"/>
          <a:ea typeface="+mn-ea"/>
          <a:cs typeface="Arial"/>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8150" y="747024"/>
            <a:ext cx="8267700" cy="1459342"/>
          </a:xfrm>
        </p:spPr>
        <p:txBody>
          <a:bodyPr>
            <a:noAutofit/>
          </a:bodyPr>
          <a:lstStyle/>
          <a:p>
            <a:r>
              <a:rPr lang="en-US" b="1"/>
              <a:t>Infection Prevention</a:t>
            </a:r>
          </a:p>
        </p:txBody>
      </p:sp>
      <p:sp>
        <p:nvSpPr>
          <p:cNvPr id="6" name="Title 1"/>
          <p:cNvSpPr txBox="1">
            <a:spLocks/>
          </p:cNvSpPr>
          <p:nvPr/>
        </p:nvSpPr>
        <p:spPr>
          <a:xfrm>
            <a:off x="438150" y="2571751"/>
            <a:ext cx="5092810" cy="918936"/>
          </a:xfrm>
          <a:prstGeom prst="rect">
            <a:avLst/>
          </a:prstGeom>
        </p:spPr>
        <p:txBody>
          <a:bodyPr vert="horz" lIns="91440" tIns="45720" rIns="91440" bIns="45720" rtlCol="0" anchor="t" anchorCtr="0">
            <a:noAutofit/>
          </a:bodyPr>
          <a:lstStyle>
            <a:lvl1pPr algn="l" defTabSz="342900" rtl="0" eaLnBrk="1" latinLnBrk="0" hangingPunct="1">
              <a:spcBef>
                <a:spcPct val="0"/>
              </a:spcBef>
              <a:buNone/>
              <a:defRPr sz="1800" kern="1200">
                <a:solidFill>
                  <a:srgbClr val="D95C1D"/>
                </a:solidFill>
                <a:latin typeface="Arial"/>
                <a:ea typeface="+mj-ea"/>
                <a:cs typeface="Arial"/>
              </a:defRPr>
            </a:lvl1pPr>
          </a:lstStyle>
          <a:p>
            <a:r>
              <a:rPr lang="en-US" sz="2500">
                <a:solidFill>
                  <a:schemeClr val="tx1"/>
                </a:solidFill>
              </a:rPr>
              <a:t>Postabortion Care Curriculum </a:t>
            </a:r>
          </a:p>
          <a:p>
            <a:r>
              <a:rPr lang="en-US" sz="2500" b="1">
                <a:solidFill>
                  <a:schemeClr val="tx1"/>
                </a:solidFill>
              </a:rPr>
              <a:t>Module 4, Session 1</a:t>
            </a:r>
          </a:p>
        </p:txBody>
      </p:sp>
      <p:cxnSp>
        <p:nvCxnSpPr>
          <p:cNvPr id="5" name="Straight Connector 4">
            <a:extLst>
              <a:ext uri="{FF2B5EF4-FFF2-40B4-BE49-F238E27FC236}">
                <a16:creationId xmlns:a16="http://schemas.microsoft.com/office/drawing/2014/main" id="{1E277690-21AF-277D-D8E7-D663C6DF49C1}"/>
              </a:ext>
            </a:extLst>
          </p:cNvPr>
          <p:cNvCxnSpPr/>
          <p:nvPr/>
        </p:nvCxnSpPr>
        <p:spPr>
          <a:xfrm>
            <a:off x="534074" y="2419519"/>
            <a:ext cx="1739788"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4968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31984"/>
            <a:ext cx="8374828" cy="323802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The purpose of handwashing is to remove debris and soil from the skin and reduce the number of transient microorganisms.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Antimicrobial soap is recommended for surgical preparations.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PAC providers should wash their hands before:</a:t>
            </a:r>
          </a:p>
          <a:p>
            <a:pPr marL="800100" lvl="2" indent="-342900" fontAlgn="base">
              <a:spcBef>
                <a:spcPts val="1650"/>
              </a:spcBef>
              <a:buClr>
                <a:schemeClr val="tx2"/>
              </a:buClr>
              <a:buFont typeface="Courier New" panose="02070309020205020404" pitchFamily="49" charset="0"/>
              <a:buChar char="o"/>
            </a:pPr>
            <a:r>
              <a:rPr lang="en-US" sz="1800" dirty="0">
                <a:solidFill>
                  <a:schemeClr val="tx1">
                    <a:lumMod val="75000"/>
                    <a:lumOff val="25000"/>
                  </a:schemeClr>
                </a:solidFill>
              </a:rPr>
              <a:t>Examining or having direct contact with clients</a:t>
            </a:r>
          </a:p>
          <a:p>
            <a:pPr marL="800100" lvl="2" indent="-342900" fontAlgn="base">
              <a:spcBef>
                <a:spcPts val="1650"/>
              </a:spcBef>
              <a:buClr>
                <a:schemeClr val="tx2"/>
              </a:buClr>
              <a:buFont typeface="Courier New" panose="02070309020205020404" pitchFamily="49" charset="0"/>
              <a:buChar char="o"/>
            </a:pPr>
            <a:r>
              <a:rPr lang="en-US" sz="1800" dirty="0">
                <a:solidFill>
                  <a:schemeClr val="tx1">
                    <a:lumMod val="75000"/>
                    <a:lumOff val="25000"/>
                  </a:schemeClr>
                </a:solidFill>
              </a:rPr>
              <a:t>Donning sterile examination gloves</a:t>
            </a:r>
          </a:p>
          <a:p>
            <a:pPr marL="800100" lvl="2" indent="-342900" fontAlgn="base">
              <a:spcBef>
                <a:spcPts val="1650"/>
              </a:spcBef>
              <a:buClr>
                <a:schemeClr val="tx2"/>
              </a:buClr>
              <a:buFont typeface="Courier New" panose="02070309020205020404" pitchFamily="49" charset="0"/>
              <a:buChar char="o"/>
            </a:pPr>
            <a:r>
              <a:rPr lang="en-US" sz="1800" dirty="0">
                <a:solidFill>
                  <a:schemeClr val="tx1">
                    <a:lumMod val="75000"/>
                    <a:lumOff val="25000"/>
                  </a:schemeClr>
                </a:solidFill>
              </a:rPr>
              <a:t>Eating</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Handwashing</a:t>
            </a:r>
          </a:p>
        </p:txBody>
      </p:sp>
    </p:spTree>
    <p:extLst>
      <p:ext uri="{BB962C8B-B14F-4D97-AF65-F5344CB8AC3E}">
        <p14:creationId xmlns:p14="http://schemas.microsoft.com/office/powerpoint/2010/main" val="444401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57692" y="1128115"/>
            <a:ext cx="8428616" cy="229822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dirty="0">
                <a:solidFill>
                  <a:schemeClr val="tx1">
                    <a:lumMod val="75000"/>
                    <a:lumOff val="25000"/>
                  </a:schemeClr>
                </a:solidFill>
              </a:rPr>
              <a:t>PAC providers should wash their hands </a:t>
            </a:r>
            <a:r>
              <a:rPr lang="en-US" sz="1600" i="1" dirty="0">
                <a:solidFill>
                  <a:schemeClr val="tx1">
                    <a:lumMod val="75000"/>
                    <a:lumOff val="25000"/>
                  </a:schemeClr>
                </a:solidFill>
              </a:rPr>
              <a:t>after</a:t>
            </a:r>
            <a:r>
              <a:rPr lang="en-US" sz="1600" dirty="0">
                <a:solidFill>
                  <a:schemeClr val="tx1">
                    <a:lumMod val="75000"/>
                    <a:lumOff val="25000"/>
                  </a:schemeClr>
                </a:solidFill>
              </a:rPr>
              <a:t>:</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Using the restroom</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Removing gloves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Any situation in which hands are visibly dirty or soiled with blood or body fluids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Any situation in which hands may have become contaminated, through contact with:</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Handwashing (continued)</a:t>
            </a:r>
          </a:p>
        </p:txBody>
      </p:sp>
      <p:sp>
        <p:nvSpPr>
          <p:cNvPr id="3" name="Content Placeholder 1">
            <a:extLst>
              <a:ext uri="{FF2B5EF4-FFF2-40B4-BE49-F238E27FC236}">
                <a16:creationId xmlns:a16="http://schemas.microsoft.com/office/drawing/2014/main" id="{1B6E0831-F82C-7F1A-28E1-C4599A1B3EA0}"/>
              </a:ext>
            </a:extLst>
          </p:cNvPr>
          <p:cNvSpPr txBox="1">
            <a:spLocks/>
          </p:cNvSpPr>
          <p:nvPr/>
        </p:nvSpPr>
        <p:spPr>
          <a:xfrm>
            <a:off x="215152" y="3426337"/>
            <a:ext cx="3882615" cy="156753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Soiled instruments or wound dressings</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Blood, mucous membranes, or other body fluids</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Contaminated-body site</a:t>
            </a:r>
          </a:p>
        </p:txBody>
      </p:sp>
      <p:sp>
        <p:nvSpPr>
          <p:cNvPr id="4" name="Content Placeholder 1">
            <a:extLst>
              <a:ext uri="{FF2B5EF4-FFF2-40B4-BE49-F238E27FC236}">
                <a16:creationId xmlns:a16="http://schemas.microsoft.com/office/drawing/2014/main" id="{BAD24CD4-95CD-C008-87F5-7E97950B735F}"/>
              </a:ext>
            </a:extLst>
          </p:cNvPr>
          <p:cNvSpPr txBox="1">
            <a:spLocks/>
          </p:cNvSpPr>
          <p:nvPr/>
        </p:nvSpPr>
        <p:spPr>
          <a:xfrm>
            <a:off x="4168588" y="3426337"/>
            <a:ext cx="4688541" cy="135425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Client’s intact skin</a:t>
            </a:r>
          </a:p>
          <a:p>
            <a:pPr marL="800100" lvl="2"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Surfaces surrounding the client, the client’s belongings, or other nearby items</a:t>
            </a:r>
          </a:p>
        </p:txBody>
      </p:sp>
    </p:spTree>
    <p:extLst>
      <p:ext uri="{BB962C8B-B14F-4D97-AF65-F5344CB8AC3E}">
        <p14:creationId xmlns:p14="http://schemas.microsoft.com/office/powerpoint/2010/main" val="319562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17181"/>
            <a:ext cx="8329108" cy="330583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dirty="0">
                <a:solidFill>
                  <a:schemeClr val="tx1">
                    <a:lumMod val="75000"/>
                    <a:lumOff val="25000"/>
                  </a:schemeClr>
                </a:solidFill>
              </a:rPr>
              <a:t>Ensuring healthcare workers practice handwashing remains difficult. Key reasons include: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Lack of time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Lack of access to running water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Skin irritation resulting from frequent washing</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Belief that wearing gloves provides total protection</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Doubt regarding the effectiveness of handwashing to prevent infections </a:t>
            </a:r>
          </a:p>
          <a:p>
            <a:pPr marL="0" lvl="1" fontAlgn="base">
              <a:spcBef>
                <a:spcPts val="2250"/>
              </a:spcBef>
              <a:buClr>
                <a:schemeClr val="tx2"/>
              </a:buClr>
            </a:pPr>
            <a:r>
              <a:rPr lang="en-US" sz="1600" dirty="0">
                <a:solidFill>
                  <a:schemeClr val="tx1">
                    <a:lumMod val="75000"/>
                    <a:lumOff val="25000"/>
                  </a:schemeClr>
                </a:solidFill>
              </a:rPr>
              <a:t>While education and behavior change activities can improve provider handwashing, ensuring consistent availability of soap, clean water, and single-use towels is essential.</a:t>
            </a:r>
          </a:p>
          <a:p>
            <a:pPr marL="0" lvl="1" fontAlgn="base">
              <a:spcBef>
                <a:spcPts val="1050"/>
              </a:spcBef>
              <a:buClr>
                <a:schemeClr val="tx2"/>
              </a:buCl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Handwashing (continued)</a:t>
            </a:r>
          </a:p>
        </p:txBody>
      </p:sp>
    </p:spTree>
    <p:extLst>
      <p:ext uri="{BB962C8B-B14F-4D97-AF65-F5344CB8AC3E}">
        <p14:creationId xmlns:p14="http://schemas.microsoft.com/office/powerpoint/2010/main" val="2996694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00151"/>
            <a:ext cx="8329108" cy="319223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600" dirty="0">
                <a:solidFill>
                  <a:schemeClr val="tx1">
                    <a:lumMod val="75000"/>
                    <a:lumOff val="25000"/>
                  </a:schemeClr>
                </a:solidFill>
              </a:rPr>
              <a:t>Tips for preventing infection include: </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Use small soap bars stored on racks to drain between use or use liquid soap.</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When running water is unavailable, use a bucket with a tap or a bucket and pitcher.</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Do not dip hands in basins with standing water.</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Use paper towels (preferred) or individual clean towels to dry hands, or air-dry hands.</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Providers who wash their hands frequently should have access to hand lotions or creams to reduce skin irritation.</a:t>
            </a:r>
          </a:p>
          <a:p>
            <a:pPr marL="0" lvl="1" fontAlgn="base">
              <a:spcBef>
                <a:spcPts val="2250"/>
              </a:spcBef>
              <a:buClr>
                <a:schemeClr val="tx2"/>
              </a:buClr>
            </a:pPr>
            <a:endParaRPr lang="en-US" sz="16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Handwashing (continued)</a:t>
            </a:r>
          </a:p>
        </p:txBody>
      </p:sp>
    </p:spTree>
    <p:extLst>
      <p:ext uri="{BB962C8B-B14F-4D97-AF65-F5344CB8AC3E}">
        <p14:creationId xmlns:p14="http://schemas.microsoft.com/office/powerpoint/2010/main" val="584683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25345"/>
            <a:ext cx="8453718" cy="323235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sz="1600" dirty="0">
                <a:solidFill>
                  <a:schemeClr val="tx1">
                    <a:lumMod val="75000"/>
                    <a:lumOff val="25000"/>
                  </a:schemeClr>
                </a:solidFill>
              </a:rPr>
              <a:t>The purpose of hand antisepsis is to remove debris and soil from the skin and reduce organisms.​ Hand antisepsis: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Uses a similar technique as handwashing but with an antiseptic soap or hand rub</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Is more effective in killing microorganisms than handwashing ​with soap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Should be used before examining or caring for highly susceptible clients or performing invasive procedures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Is quick, convenient, and does not require running water</a:t>
            </a:r>
          </a:p>
          <a:p>
            <a:pPr marL="0" lvl="1" fontAlgn="base">
              <a:spcBef>
                <a:spcPts val="2250"/>
              </a:spcBef>
              <a:buClr>
                <a:schemeClr val="tx2"/>
              </a:buClr>
            </a:pPr>
            <a:r>
              <a:rPr lang="en-US" sz="1600" dirty="0">
                <a:solidFill>
                  <a:schemeClr val="tx1">
                    <a:lumMod val="75000"/>
                    <a:lumOff val="25000"/>
                  </a:schemeClr>
                </a:solidFill>
              </a:rPr>
              <a:t>Antiseptic hand rubs are easy and inexpensive to make and contain emollients that make them less irritating than antiseptic soaps.</a:t>
            </a:r>
          </a:p>
          <a:p>
            <a:pPr marL="0" lvl="1" fontAlgn="base">
              <a:spcBef>
                <a:spcPts val="1650"/>
              </a:spcBef>
              <a:buClr>
                <a:schemeClr val="tx2"/>
              </a:buClr>
            </a:pPr>
            <a:endParaRPr lang="en-US" sz="1600" dirty="0">
              <a:solidFill>
                <a:schemeClr val="tx1">
                  <a:lumMod val="75000"/>
                  <a:lumOff val="25000"/>
                </a:schemeClr>
              </a:solidFill>
            </a:endParaRPr>
          </a:p>
          <a:p>
            <a:pPr marL="0" lvl="1" fontAlgn="base">
              <a:spcBef>
                <a:spcPts val="1650"/>
              </a:spcBef>
              <a:buClr>
                <a:schemeClr val="tx2"/>
              </a:buClr>
            </a:pPr>
            <a:r>
              <a:rPr lang="en-US" sz="1600" dirty="0">
                <a:solidFill>
                  <a:schemeClr val="tx1">
                    <a:lumMod val="75000"/>
                    <a:lumOff val="25000"/>
                  </a:schemeClr>
                </a:solidFill>
              </a:rPr>
              <a:t>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Hand Antisepsis</a:t>
            </a:r>
          </a:p>
        </p:txBody>
      </p:sp>
    </p:spTree>
    <p:extLst>
      <p:ext uri="{BB962C8B-B14F-4D97-AF65-F5344CB8AC3E}">
        <p14:creationId xmlns:p14="http://schemas.microsoft.com/office/powerpoint/2010/main" val="2275156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Surgical Hand Preparation</a:t>
            </a:r>
          </a:p>
        </p:txBody>
      </p:sp>
      <p:sp>
        <p:nvSpPr>
          <p:cNvPr id="3" name="Content Placeholder 1">
            <a:extLst>
              <a:ext uri="{FF2B5EF4-FFF2-40B4-BE49-F238E27FC236}">
                <a16:creationId xmlns:a16="http://schemas.microsoft.com/office/drawing/2014/main" id="{4DD39596-F33F-19F0-5AD7-1CF10BAC4C12}"/>
              </a:ext>
            </a:extLst>
          </p:cNvPr>
          <p:cNvSpPr txBox="1">
            <a:spLocks/>
          </p:cNvSpPr>
          <p:nvPr/>
        </p:nvSpPr>
        <p:spPr>
          <a:xfrm>
            <a:off x="457200" y="1217594"/>
            <a:ext cx="8435788" cy="321561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Handwashing or using an antiseptic hand rub are adequate for providing outpatient services, including select PAC services.​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Procedures performed in an operating theater require surgical hand preparation.​</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Surgical hand preparation involves either using an alcohol-based hand rub or a medicated or antimicrobial soap with water.</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Traditional approaches, such as vigorously scrubbing hands, are unnecessary and often ineffective. Updated techniques are less harsh and save time.</a:t>
            </a:r>
          </a:p>
          <a:p>
            <a:pPr marL="0" lvl="1" fontAlgn="base">
              <a:spcBef>
                <a:spcPts val="2250"/>
              </a:spcBef>
              <a:buClr>
                <a:schemeClr val="tx2"/>
              </a:buClr>
            </a:pPr>
            <a:r>
              <a:rPr lang="en-US" dirty="0">
                <a:solidFill>
                  <a:schemeClr val="tx1">
                    <a:lumMod val="75000"/>
                    <a:lumOff val="25000"/>
                  </a:schemeClr>
                </a:solidFill>
              </a:rPr>
              <a:t>  ​</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672008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613374" cy="573578"/>
          </a:xfrm>
          <a:prstGeom prst="rect">
            <a:avLst/>
          </a:prstGeom>
          <a:noFill/>
        </p:spPr>
        <p:txBody>
          <a:bodyPr wrap="square" lIns="91440" tIns="45720" rIns="91440" bIns="45720" rtlCol="0" anchor="ctr" anchorCtr="0">
            <a:noAutofit/>
          </a:bodyPr>
          <a:lstStyle/>
          <a:p>
            <a:r>
              <a:rPr lang="en-US" sz="2400" kern="0" dirty="0">
                <a:solidFill>
                  <a:schemeClr val="bg1"/>
                </a:solidFill>
                <a:latin typeface="Arial"/>
                <a:ea typeface="ヒラギノ角ゴ Pro W3"/>
              </a:rPr>
              <a:t>Protective Barriers and Personal Protective Equipment</a:t>
            </a:r>
          </a:p>
        </p:txBody>
      </p:sp>
      <p:sp>
        <p:nvSpPr>
          <p:cNvPr id="3" name="Content Placeholder 1">
            <a:extLst>
              <a:ext uri="{FF2B5EF4-FFF2-40B4-BE49-F238E27FC236}">
                <a16:creationId xmlns:a16="http://schemas.microsoft.com/office/drawing/2014/main" id="{4DD39596-F33F-19F0-5AD7-1CF10BAC4C12}"/>
              </a:ext>
            </a:extLst>
          </p:cNvPr>
          <p:cNvSpPr txBox="1">
            <a:spLocks/>
          </p:cNvSpPr>
          <p:nvPr/>
        </p:nvSpPr>
        <p:spPr>
          <a:xfrm>
            <a:off x="408791" y="1210209"/>
            <a:ext cx="8278009" cy="65279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Protective barriers, or personal protective equipment (PPE), are crucial in reducing the risk of infection. This includes:​</a:t>
            </a:r>
            <a:endParaRPr lang="en-US" sz="1600" dirty="0">
              <a:solidFill>
                <a:schemeClr val="tx1">
                  <a:lumMod val="75000"/>
                  <a:lumOff val="25000"/>
                </a:schemeClr>
              </a:solidFill>
            </a:endParaRPr>
          </a:p>
        </p:txBody>
      </p:sp>
      <p:sp>
        <p:nvSpPr>
          <p:cNvPr id="4" name="Content Placeholder 1">
            <a:extLst>
              <a:ext uri="{FF2B5EF4-FFF2-40B4-BE49-F238E27FC236}">
                <a16:creationId xmlns:a16="http://schemas.microsoft.com/office/drawing/2014/main" id="{8DB855BB-244C-BC8A-86FE-20CF1F5A5116}"/>
              </a:ext>
            </a:extLst>
          </p:cNvPr>
          <p:cNvSpPr txBox="1">
            <a:spLocks/>
          </p:cNvSpPr>
          <p:nvPr/>
        </p:nvSpPr>
        <p:spPr>
          <a:xfrm>
            <a:off x="457200" y="1933639"/>
            <a:ext cx="3309730" cy="14694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Aprons, gowns, and scrubs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Caps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Eyewear</a:t>
            </a:r>
          </a:p>
        </p:txBody>
      </p:sp>
      <p:sp>
        <p:nvSpPr>
          <p:cNvPr id="5" name="Content Placeholder 1">
            <a:extLst>
              <a:ext uri="{FF2B5EF4-FFF2-40B4-BE49-F238E27FC236}">
                <a16:creationId xmlns:a16="http://schemas.microsoft.com/office/drawing/2014/main" id="{F468F830-0BEB-5602-574A-F3DD79874A9C}"/>
              </a:ext>
            </a:extLst>
          </p:cNvPr>
          <p:cNvSpPr txBox="1">
            <a:spLocks/>
          </p:cNvSpPr>
          <p:nvPr/>
        </p:nvSpPr>
        <p:spPr>
          <a:xfrm>
            <a:off x="408791" y="3541065"/>
            <a:ext cx="8278009" cy="105700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Not all items are required for all procedures and not all provide equal protection against infections. It is important to determine which items are relevant in which circumstances to provide cost-effective care.</a:t>
            </a:r>
          </a:p>
          <a:p>
            <a:pPr marL="0" lvl="1" fontAlgn="base">
              <a:spcBef>
                <a:spcPts val="1650"/>
              </a:spcBef>
              <a:buClr>
                <a:schemeClr val="tx2"/>
              </a:buClr>
            </a:pPr>
            <a:r>
              <a:rPr lang="en-US" dirty="0">
                <a:solidFill>
                  <a:schemeClr val="tx1">
                    <a:lumMod val="75000"/>
                    <a:lumOff val="25000"/>
                  </a:schemeClr>
                </a:solidFill>
              </a:rPr>
              <a:t>  ​</a:t>
            </a:r>
            <a:endParaRPr lang="en-US" sz="1600" dirty="0">
              <a:solidFill>
                <a:schemeClr val="tx1">
                  <a:lumMod val="75000"/>
                  <a:lumOff val="25000"/>
                </a:schemeClr>
              </a:solidFill>
            </a:endParaRPr>
          </a:p>
        </p:txBody>
      </p:sp>
      <p:sp>
        <p:nvSpPr>
          <p:cNvPr id="6" name="Content Placeholder 1">
            <a:extLst>
              <a:ext uri="{FF2B5EF4-FFF2-40B4-BE49-F238E27FC236}">
                <a16:creationId xmlns:a16="http://schemas.microsoft.com/office/drawing/2014/main" id="{03A0545D-456A-CD74-E4A0-17A271301DE2}"/>
              </a:ext>
            </a:extLst>
          </p:cNvPr>
          <p:cNvSpPr txBox="1">
            <a:spLocks/>
          </p:cNvSpPr>
          <p:nvPr/>
        </p:nvSpPr>
        <p:spPr>
          <a:xfrm>
            <a:off x="4547795" y="1932537"/>
            <a:ext cx="3309730" cy="146946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Face masks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Footwear</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Gloves ​</a:t>
            </a:r>
            <a:endParaRPr lang="en-US" sz="1600" dirty="0">
              <a:solidFill>
                <a:schemeClr val="tx1">
                  <a:lumMod val="75000"/>
                  <a:lumOff val="25000"/>
                </a:schemeClr>
              </a:solidFill>
            </a:endParaRPr>
          </a:p>
        </p:txBody>
      </p:sp>
    </p:spTree>
    <p:extLst>
      <p:ext uri="{BB962C8B-B14F-4D97-AF65-F5344CB8AC3E}">
        <p14:creationId xmlns:p14="http://schemas.microsoft.com/office/powerpoint/2010/main" val="15101516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222527"/>
            <a:ext cx="8329858"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Aprons, gowns, and scrubs protect the health worker from client blood and body fluids and the client from any microorganisms on the health worker.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Aprons are typically made of plastic or rubber and serve as waterproof barriers for the front of the body. </a:t>
            </a:r>
          </a:p>
          <a:p>
            <a:pPr marL="342900" indent="-342900">
              <a:spcBef>
                <a:spcPts val="1650"/>
              </a:spcBef>
              <a:buClr>
                <a:schemeClr val="tx2"/>
              </a:buClr>
              <a:buFont typeface=".PingFang SC Regular"/>
              <a:buChar char="〉"/>
            </a:pPr>
            <a:r>
              <a:rPr lang="en-US" sz="1800" dirty="0">
                <a:solidFill>
                  <a:schemeClr val="tx1">
                    <a:lumMod val="75000"/>
                    <a:lumOff val="25000"/>
                  </a:schemeClr>
                </a:solidFill>
              </a:rPr>
              <a:t>Aprons should be worn during any procedure in which blood or body fluids may spill or splash, and when cleaning contaminated instruments and procedure areas.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Scrubs, scrub suits, and surgical gowns are worn over or in place of regular clothes to prevent damage to personal attire. </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Aprons, Gowns, and Scrubs</a:t>
            </a:r>
          </a:p>
        </p:txBody>
      </p:sp>
    </p:spTree>
    <p:extLst>
      <p:ext uri="{BB962C8B-B14F-4D97-AF65-F5344CB8AC3E}">
        <p14:creationId xmlns:p14="http://schemas.microsoft.com/office/powerpoint/2010/main" val="159561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225334"/>
            <a:ext cx="8349421" cy="291534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Cover the head, preventing hair and flakes of skin from the scalp from shedding on clients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Protect healthcare workers during any procedures in which blood or body fluids may spill or splash and when cleaning instruments and procedure areas</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Must cover the healthcare worker’s hair to be effective</a:t>
            </a: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Caps</a:t>
            </a:r>
          </a:p>
        </p:txBody>
      </p:sp>
    </p:spTree>
    <p:extLst>
      <p:ext uri="{BB962C8B-B14F-4D97-AF65-F5344CB8AC3E}">
        <p14:creationId xmlns:p14="http://schemas.microsoft.com/office/powerpoint/2010/main" val="8871844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245924"/>
            <a:ext cx="8262142" cy="311210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Prevent blood and other body fluid from splashing into health workers’ eyes</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Include clear plastic face shields, glasses, goggles, and visors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Should be worn during surgical procedures and when cleaning contaminated instruments </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Eyewear</a:t>
            </a:r>
          </a:p>
        </p:txBody>
      </p:sp>
    </p:spTree>
    <p:extLst>
      <p:ext uri="{BB962C8B-B14F-4D97-AF65-F5344CB8AC3E}">
        <p14:creationId xmlns:p14="http://schemas.microsoft.com/office/powerpoint/2010/main" val="73186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45B79B-FF0C-DB48-A006-8348D0095779}"/>
              </a:ext>
            </a:extLst>
          </p:cNvPr>
          <p:cNvSpPr/>
          <p:nvPr/>
        </p:nvSpPr>
        <p:spPr>
          <a:xfrm>
            <a:off x="320713" y="0"/>
            <a:ext cx="8823288" cy="4414059"/>
          </a:xfrm>
          <a:prstGeom prst="rect">
            <a:avLst/>
          </a:prstGeom>
          <a:solidFill>
            <a:schemeClr val="tx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47F908-C1F4-3B45-974C-28DDDD8D8990}"/>
              </a:ext>
            </a:extLst>
          </p:cNvPr>
          <p:cNvSpPr txBox="1"/>
          <p:nvPr/>
        </p:nvSpPr>
        <p:spPr>
          <a:xfrm>
            <a:off x="578364" y="788607"/>
            <a:ext cx="7987271" cy="2292935"/>
          </a:xfrm>
          <a:prstGeom prst="rect">
            <a:avLst/>
          </a:prstGeom>
          <a:noFill/>
        </p:spPr>
        <p:txBody>
          <a:bodyPr wrap="square" rtlCol="0" anchor="ctr" anchorCtr="0">
            <a:spAutoFit/>
          </a:bodyPr>
          <a:lstStyle/>
          <a:p>
            <a:pPr marL="0" marR="0" lvl="0" indent="0" algn="l" defTabSz="457200" rtl="0" eaLnBrk="1" fontAlgn="auto" latinLnBrk="0" hangingPunct="1">
              <a:lnSpc>
                <a:spcPct val="100000"/>
              </a:lnSpc>
              <a:spcBef>
                <a:spcPts val="1800"/>
              </a:spcBef>
              <a:spcAft>
                <a:spcPts val="0"/>
              </a:spcAft>
              <a:buClrTx/>
              <a:buSzTx/>
              <a:buFontTx/>
              <a:buNone/>
              <a:tabLst/>
              <a:defRPr/>
            </a:pPr>
            <a:r>
              <a:rPr lang="es-ES_tradnl" sz="2800" noProof="1">
                <a:solidFill>
                  <a:prstClr val="white"/>
                </a:solidFill>
                <a:latin typeface="Arial" panose="020B0604020202020204" pitchFamily="34" charset="0"/>
                <a:cs typeface="Arial" panose="020B0604020202020204" pitchFamily="34" charset="0"/>
              </a:rPr>
              <a:t>The contents of this presentation draw from the Postabortion Care Curriculum Reference Manual.  </a:t>
            </a:r>
          </a:p>
          <a:p>
            <a:pPr lvl="0">
              <a:spcBef>
                <a:spcPts val="1800"/>
              </a:spcBef>
              <a:defRPr/>
            </a:pPr>
            <a:r>
              <a:rPr lang="es-ES_tradnl" sz="2400" noProof="1">
                <a:solidFill>
                  <a:prstClr val="white"/>
                </a:solidFill>
                <a:latin typeface="Arial" panose="020B0604020202020204" pitchFamily="34" charset="0"/>
                <a:cs typeface="Arial" panose="020B0604020202020204" pitchFamily="34" charset="0"/>
              </a:rPr>
              <a:t>Please refer to the Reference Manual for additional information, including further details and guidance as well as compete references to source material.</a:t>
            </a:r>
            <a:endParaRPr kumimoji="0" lang="es-ES_tradnl" sz="2400" u="none" strike="noStrike" kern="1200" cap="none" spc="0" normalizeH="0" baseline="0" noProof="1">
              <a:ln>
                <a:noFill/>
              </a:ln>
              <a:solidFill>
                <a:prstClr val="white"/>
              </a:solidFill>
              <a:effectLst/>
              <a:uLnTx/>
              <a:uFillTx/>
              <a:latin typeface="Arial" panose="020B0604020202020204" pitchFamily="34" charset="0"/>
              <a:cs typeface="Arial" panose="020B0604020202020204" pitchFamily="34" charset="0"/>
            </a:endParaRPr>
          </a:p>
        </p:txBody>
      </p:sp>
      <p:pic>
        <p:nvPicPr>
          <p:cNvPr id="4" name="Picture 3" descr="Icon&#10;&#10;Description automatically generated">
            <a:extLst>
              <a:ext uri="{FF2B5EF4-FFF2-40B4-BE49-F238E27FC236}">
                <a16:creationId xmlns:a16="http://schemas.microsoft.com/office/drawing/2014/main" id="{B3F9FFB7-8663-DA87-540F-0DD57383B09D}"/>
              </a:ext>
            </a:extLst>
          </p:cNvPr>
          <p:cNvPicPr>
            <a:picLocks noChangeAspect="1"/>
          </p:cNvPicPr>
          <p:nvPr/>
        </p:nvPicPr>
        <p:blipFill>
          <a:blip r:embed="rId2">
            <a:alphaModFix amt="35000"/>
          </a:blip>
          <a:stretch>
            <a:fillRect/>
          </a:stretch>
        </p:blipFill>
        <p:spPr>
          <a:xfrm>
            <a:off x="7077956" y="2637198"/>
            <a:ext cx="1776861" cy="1776861"/>
          </a:xfrm>
          <a:prstGeom prst="rect">
            <a:avLst/>
          </a:prstGeom>
        </p:spPr>
      </p:pic>
    </p:spTree>
    <p:extLst>
      <p:ext uri="{BB962C8B-B14F-4D97-AF65-F5344CB8AC3E}">
        <p14:creationId xmlns:p14="http://schemas.microsoft.com/office/powerpoint/2010/main" val="3239894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181717"/>
            <a:ext cx="8289036"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Face masks protect clients from moisture droplets expelled when health workers speak, cough, or sneeze and prevent client blood or other body fluid from splashing into healthcare workers’ mouths or noses.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They must be made of fluid-resistant material—not cloth or paper—and cover the mouth, nose, and lower face including facial hair to be effective.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Healthcare providers and staff must assess risks and the availability of face shields or visors when deciding if a mask is needed. </a:t>
            </a:r>
          </a:p>
          <a:p>
            <a:pPr marL="342900" indent="-342900">
              <a:spcBef>
                <a:spcPts val="1650"/>
              </a:spcBef>
              <a:buClr>
                <a:schemeClr val="tx2"/>
              </a:buClr>
              <a:buFont typeface=".PingFang SC Regular"/>
              <a:buChar char="〉"/>
            </a:pPr>
            <a:r>
              <a:rPr lang="en-US" sz="1800" dirty="0">
                <a:solidFill>
                  <a:schemeClr val="tx1">
                    <a:lumMod val="75000"/>
                    <a:lumOff val="25000"/>
                  </a:schemeClr>
                </a:solidFill>
              </a:rPr>
              <a:t>Masks are required for surgical PAC treatment but not for medical management of abortion-related complications. </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Face Masks</a:t>
            </a:r>
          </a:p>
        </p:txBody>
      </p:sp>
    </p:spTree>
    <p:extLst>
      <p:ext uri="{BB962C8B-B14F-4D97-AF65-F5344CB8AC3E}">
        <p14:creationId xmlns:p14="http://schemas.microsoft.com/office/powerpoint/2010/main" val="23055490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27481" y="1229273"/>
            <a:ext cx="8207561" cy="325646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700" dirty="0">
                <a:solidFill>
                  <a:schemeClr val="tx1">
                    <a:lumMod val="75000"/>
                    <a:lumOff val="25000"/>
                  </a:schemeClr>
                </a:solidFill>
              </a:rPr>
              <a:t>Healthcare workers must wear sturdy footwear to protect their feet from injury. </a:t>
            </a:r>
          </a:p>
          <a:p>
            <a:pPr marL="342900" indent="-342900" fontAlgn="base">
              <a:spcBef>
                <a:spcPts val="1650"/>
              </a:spcBef>
              <a:buClr>
                <a:schemeClr val="tx2"/>
              </a:buClr>
              <a:buFont typeface=".PingFang SC Regular"/>
              <a:buChar char="〉"/>
            </a:pPr>
            <a:r>
              <a:rPr lang="en-US" sz="1700" dirty="0">
                <a:solidFill>
                  <a:schemeClr val="tx1">
                    <a:lumMod val="75000"/>
                    <a:lumOff val="25000"/>
                  </a:schemeClr>
                </a:solidFill>
              </a:rPr>
              <a:t>Close-toed rubber or leather boots or shoes are recommended. </a:t>
            </a:r>
          </a:p>
          <a:p>
            <a:pPr marL="342900" indent="-342900" fontAlgn="base">
              <a:spcBef>
                <a:spcPts val="1650"/>
              </a:spcBef>
              <a:buClr>
                <a:schemeClr val="tx2"/>
              </a:buClr>
              <a:buFont typeface=".PingFang SC Regular"/>
              <a:buChar char="〉"/>
            </a:pPr>
            <a:r>
              <a:rPr lang="en-US" sz="1700" dirty="0">
                <a:solidFill>
                  <a:schemeClr val="tx1">
                    <a:lumMod val="75000"/>
                    <a:lumOff val="25000"/>
                  </a:schemeClr>
                </a:solidFill>
              </a:rPr>
              <a:t>Footwear must be kept clean and free of blood and body fluid contamination.</a:t>
            </a:r>
          </a:p>
          <a:p>
            <a:pPr marL="342900" indent="-342900" fontAlgn="base">
              <a:spcBef>
                <a:spcPts val="1650"/>
              </a:spcBef>
              <a:buClr>
                <a:schemeClr val="tx2"/>
              </a:buClr>
              <a:buFont typeface=".PingFang SC Regular"/>
              <a:buChar char="〉"/>
            </a:pPr>
            <a:r>
              <a:rPr lang="en-US" sz="1700" dirty="0">
                <a:solidFill>
                  <a:schemeClr val="tx1">
                    <a:lumMod val="75000"/>
                    <a:lumOff val="25000"/>
                  </a:schemeClr>
                </a:solidFill>
              </a:rPr>
              <a:t>Shoe covers may provide additional protection, but their effectiveness decreases when they become soaked with blood or body fluid and when they are worn outside the operating area.</a:t>
            </a:r>
          </a:p>
          <a:p>
            <a:pPr marL="342900" indent="-342900" fontAlgn="base">
              <a:spcBef>
                <a:spcPts val="1650"/>
              </a:spcBef>
              <a:buClr>
                <a:schemeClr val="tx2"/>
              </a:buClr>
              <a:buFont typeface=".PingFang SC Regular"/>
              <a:buChar char="〉"/>
            </a:pPr>
            <a:r>
              <a:rPr lang="en-US" sz="1700" dirty="0">
                <a:solidFill>
                  <a:schemeClr val="tx1">
                    <a:lumMod val="75000"/>
                    <a:lumOff val="25000"/>
                  </a:schemeClr>
                </a:solidFill>
              </a:rPr>
              <a:t>If a healthcare worker has clean, sturdy shoes that they can use only in the surgical area, they do not need shoe covers. </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Footwear</a:t>
            </a:r>
          </a:p>
        </p:txBody>
      </p:sp>
    </p:spTree>
    <p:extLst>
      <p:ext uri="{BB962C8B-B14F-4D97-AF65-F5344CB8AC3E}">
        <p14:creationId xmlns:p14="http://schemas.microsoft.com/office/powerpoint/2010/main" val="3484993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313378"/>
            <a:ext cx="8289036" cy="225936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Gloves do not replace the need for hand hygiene.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Gloves often have tears or holes too small to see and may tear during use, leading to potential contamination.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Handwashing with soap and water and/or using an antiseptic hand rub before donning and after removing gloves is critical.</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a:t>
            </a:r>
          </a:p>
        </p:txBody>
      </p:sp>
      <p:sp>
        <p:nvSpPr>
          <p:cNvPr id="3" name="Rounded Rectangle 2">
            <a:extLst>
              <a:ext uri="{FF2B5EF4-FFF2-40B4-BE49-F238E27FC236}">
                <a16:creationId xmlns:a16="http://schemas.microsoft.com/office/drawing/2014/main" id="{E444EFD5-10E7-B408-26BC-91722C4CEE1C}"/>
              </a:ext>
            </a:extLst>
          </p:cNvPr>
          <p:cNvSpPr/>
          <p:nvPr/>
        </p:nvSpPr>
        <p:spPr>
          <a:xfrm>
            <a:off x="1425039" y="3737909"/>
            <a:ext cx="5323985" cy="516040"/>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Content Placeholder 1">
            <a:extLst>
              <a:ext uri="{FF2B5EF4-FFF2-40B4-BE49-F238E27FC236}">
                <a16:creationId xmlns:a16="http://schemas.microsoft.com/office/drawing/2014/main" id="{C9A491E6-A188-CCF7-6B8F-7BA657DA3712}"/>
              </a:ext>
            </a:extLst>
          </p:cNvPr>
          <p:cNvSpPr txBox="1">
            <a:spLocks/>
          </p:cNvSpPr>
          <p:nvPr/>
        </p:nvSpPr>
        <p:spPr>
          <a:xfrm>
            <a:off x="1425039" y="3832652"/>
            <a:ext cx="5323986" cy="40407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algn="ctr" fontAlgn="base">
              <a:spcBef>
                <a:spcPts val="1650"/>
              </a:spcBef>
              <a:buClr>
                <a:schemeClr val="tx2"/>
              </a:buClr>
            </a:pPr>
            <a:r>
              <a:rPr lang="en-US" dirty="0">
                <a:solidFill>
                  <a:schemeClr val="bg1"/>
                </a:solidFill>
              </a:rPr>
              <a:t>Gloves are not a replacement for hand hygiene!</a:t>
            </a:r>
          </a:p>
        </p:txBody>
      </p:sp>
    </p:spTree>
    <p:extLst>
      <p:ext uri="{BB962C8B-B14F-4D97-AF65-F5344CB8AC3E}">
        <p14:creationId xmlns:p14="http://schemas.microsoft.com/office/powerpoint/2010/main" val="4509768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97764" y="1222685"/>
            <a:ext cx="8375300"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600" dirty="0">
                <a:solidFill>
                  <a:schemeClr val="tx1">
                    <a:lumMod val="75000"/>
                    <a:lumOff val="25000"/>
                  </a:schemeClr>
                </a:solidFill>
              </a:rPr>
              <a:t>There are three types of gloves used in PAC:</a:t>
            </a:r>
          </a:p>
          <a:p>
            <a:pPr marL="342900" indent="-342900" fontAlgn="base">
              <a:spcBef>
                <a:spcPts val="2250"/>
              </a:spcBef>
              <a:buClr>
                <a:schemeClr val="tx2"/>
              </a:buClr>
              <a:buFont typeface=".PingFang SC Regular"/>
              <a:buChar char="〉"/>
            </a:pPr>
            <a:r>
              <a:rPr lang="en-US" sz="1600" b="1" dirty="0">
                <a:solidFill>
                  <a:schemeClr val="tx2"/>
                </a:solidFill>
              </a:rPr>
              <a:t>Sterile surgical gloves: </a:t>
            </a:r>
            <a:r>
              <a:rPr lang="en-US" sz="1600" dirty="0">
                <a:solidFill>
                  <a:schemeClr val="tx1">
                    <a:lumMod val="75000"/>
                    <a:lumOff val="25000"/>
                  </a:schemeClr>
                </a:solidFill>
              </a:rPr>
              <a:t>Use for invasive medical or surgical procedures, handling sterile instruments, surgical uterine evacuation, insertion and removal of contraceptive implants and intrauterine devices, and sterilization procedures </a:t>
            </a:r>
          </a:p>
          <a:p>
            <a:pPr marL="342900" indent="-342900" fontAlgn="base">
              <a:spcBef>
                <a:spcPts val="2250"/>
              </a:spcBef>
              <a:buClr>
                <a:schemeClr val="tx2"/>
              </a:buClr>
              <a:buFont typeface=".PingFang SC Regular"/>
              <a:buChar char="〉"/>
            </a:pPr>
            <a:r>
              <a:rPr lang="en-US" sz="1600" b="1" dirty="0">
                <a:solidFill>
                  <a:schemeClr val="tx2"/>
                </a:solidFill>
              </a:rPr>
              <a:t>Examination gloves:</a:t>
            </a:r>
            <a:r>
              <a:rPr lang="en-US" sz="1600" dirty="0">
                <a:solidFill>
                  <a:schemeClr val="tx2"/>
                </a:solidFill>
              </a:rPr>
              <a:t> </a:t>
            </a:r>
            <a:r>
              <a:rPr lang="en-US" sz="1600" dirty="0">
                <a:solidFill>
                  <a:schemeClr val="tx1">
                    <a:lumMod val="75000"/>
                    <a:lumOff val="25000"/>
                  </a:schemeClr>
                </a:solidFill>
              </a:rPr>
              <a:t>Use for routine duties involving contact with mucous membranes and skin, such as pelvic examinations and providing injectable contraceptives </a:t>
            </a:r>
          </a:p>
          <a:p>
            <a:pPr marL="342900" indent="-342900" fontAlgn="base">
              <a:spcBef>
                <a:spcPts val="2250"/>
              </a:spcBef>
              <a:buClr>
                <a:schemeClr val="tx2"/>
              </a:buClr>
              <a:buFont typeface=".PingFang SC Regular"/>
              <a:buChar char="〉"/>
            </a:pPr>
            <a:r>
              <a:rPr lang="en-US" sz="1600" b="1" dirty="0">
                <a:solidFill>
                  <a:schemeClr val="tx2"/>
                </a:solidFill>
              </a:rPr>
              <a:t>Utility (heavy-duty) gloves: </a:t>
            </a:r>
            <a:r>
              <a:rPr lang="en-US" sz="1600" dirty="0">
                <a:solidFill>
                  <a:schemeClr val="tx1">
                    <a:lumMod val="75000"/>
                    <a:lumOff val="25000"/>
                  </a:schemeClr>
                </a:solidFill>
              </a:rPr>
              <a:t>Use for processing instruments and contaminated equipment, handling contaminated waste, and cleaning contaminated surfaces </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 (continued)</a:t>
            </a:r>
          </a:p>
        </p:txBody>
      </p:sp>
    </p:spTree>
    <p:extLst>
      <p:ext uri="{BB962C8B-B14F-4D97-AF65-F5344CB8AC3E}">
        <p14:creationId xmlns:p14="http://schemas.microsoft.com/office/powerpoint/2010/main" val="30120588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27482" y="1229272"/>
            <a:ext cx="8289036"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2250"/>
              </a:spcBef>
              <a:buClr>
                <a:schemeClr val="tx2"/>
              </a:buClr>
            </a:pPr>
            <a:r>
              <a:rPr lang="en-US" sz="1800" dirty="0">
                <a:solidFill>
                  <a:schemeClr val="tx1">
                    <a:lumMod val="75000"/>
                    <a:lumOff val="25000"/>
                  </a:schemeClr>
                </a:solidFill>
              </a:rPr>
              <a:t>In general, healthcare workers should wear gloves when: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Completing any task in which there is a reasonable chance of hand contact with blood or body fluids, mucous membranes, or non-intact skin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Performing invasive medical procedures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Processing instruments and equipment for reuse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Handling contaminated waste or touching contaminated surfaces</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 (continued)</a:t>
            </a:r>
          </a:p>
        </p:txBody>
      </p:sp>
    </p:spTree>
    <p:extLst>
      <p:ext uri="{BB962C8B-B14F-4D97-AF65-F5344CB8AC3E}">
        <p14:creationId xmlns:p14="http://schemas.microsoft.com/office/powerpoint/2010/main" val="3095310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27482" y="1220646"/>
            <a:ext cx="8178635" cy="31270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Only wear gloves when needed.</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Double gloving is not recommended.</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Gloves that become visibly soiled, punctured, or torn should be changed as soon as possible.​</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Don new gloves for each client to avoid cross-contamination.</a:t>
            </a:r>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 (continued)</a:t>
            </a:r>
          </a:p>
        </p:txBody>
      </p:sp>
    </p:spTree>
    <p:extLst>
      <p:ext uri="{BB962C8B-B14F-4D97-AF65-F5344CB8AC3E}">
        <p14:creationId xmlns:p14="http://schemas.microsoft.com/office/powerpoint/2010/main" val="3613723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 (continued)</a:t>
            </a:r>
          </a:p>
        </p:txBody>
      </p:sp>
      <p:sp>
        <p:nvSpPr>
          <p:cNvPr id="4" name="TextBox 3">
            <a:extLst>
              <a:ext uri="{FF2B5EF4-FFF2-40B4-BE49-F238E27FC236}">
                <a16:creationId xmlns:a16="http://schemas.microsoft.com/office/drawing/2014/main" id="{CDB177AA-1BD4-0144-FAB3-7FE164D7A17C}"/>
              </a:ext>
            </a:extLst>
          </p:cNvPr>
          <p:cNvSpPr txBox="1"/>
          <p:nvPr/>
        </p:nvSpPr>
        <p:spPr>
          <a:xfrm>
            <a:off x="5811476" y="1251104"/>
            <a:ext cx="2934761" cy="1177245"/>
          </a:xfrm>
          <a:prstGeom prst="rect">
            <a:avLst/>
          </a:prstGeom>
          <a:noFill/>
        </p:spPr>
        <p:txBody>
          <a:bodyPr wrap="square" rtlCol="0">
            <a:spAutoFit/>
          </a:bodyPr>
          <a:lstStyle/>
          <a:p>
            <a:r>
              <a:rPr lang="en-US" dirty="0">
                <a:solidFill>
                  <a:schemeClr val="tx2"/>
                </a:solidFill>
                <a:effectLst/>
                <a:latin typeface="Arial Narrow" panose="020B0604020202020204" pitchFamily="34" charset="0"/>
              </a:rPr>
              <a:t>How to Don Surgical Gloves</a:t>
            </a:r>
          </a:p>
          <a:p>
            <a:endParaRPr lang="en-US" sz="1050" b="1" i="1" dirty="0">
              <a:latin typeface="Arial Narrow" panose="020B0604020202020204" pitchFamily="34" charset="0"/>
            </a:endParaRPr>
          </a:p>
          <a:p>
            <a:r>
              <a:rPr lang="en-US" sz="1050" b="1" i="1" dirty="0">
                <a:effectLst/>
                <a:latin typeface="Arial Narrow" panose="020B0604020202020204" pitchFamily="34" charset="0"/>
              </a:rPr>
              <a:t>Source:</a:t>
            </a:r>
            <a:r>
              <a:rPr lang="en-US" sz="1050" dirty="0">
                <a:effectLst/>
                <a:latin typeface="Arial Narrow" panose="020B0604020202020204" pitchFamily="34" charset="0"/>
              </a:rPr>
              <a:t> WHO. 2009. </a:t>
            </a:r>
            <a:r>
              <a:rPr lang="en-US" sz="1050" i="1" dirty="0">
                <a:effectLst/>
                <a:latin typeface="Arial Narrow" panose="020B0604020202020204" pitchFamily="34" charset="0"/>
              </a:rPr>
              <a:t>WHO Guidelines on Hand Hygiene in Health Care</a:t>
            </a:r>
            <a:r>
              <a:rPr lang="en-US" sz="1050" dirty="0">
                <a:effectLst/>
                <a:latin typeface="Arial Narrow" panose="020B0604020202020204" pitchFamily="34" charset="0"/>
              </a:rPr>
              <a:t>. Geneva: WHO. https://</a:t>
            </a:r>
            <a:r>
              <a:rPr lang="en-US" sz="1050" dirty="0" err="1">
                <a:effectLst/>
                <a:latin typeface="Arial Narrow" panose="020B0604020202020204" pitchFamily="34" charset="0"/>
              </a:rPr>
              <a:t>www.who.int</a:t>
            </a:r>
            <a:r>
              <a:rPr lang="en-US" sz="1050" dirty="0">
                <a:effectLst/>
                <a:latin typeface="Arial Narrow" panose="020B0604020202020204" pitchFamily="34" charset="0"/>
              </a:rPr>
              <a:t>/publications/</a:t>
            </a:r>
            <a:r>
              <a:rPr lang="en-US" sz="1050" dirty="0" err="1">
                <a:effectLst/>
                <a:latin typeface="Arial Narrow" panose="020B0604020202020204" pitchFamily="34" charset="0"/>
              </a:rPr>
              <a:t>i</a:t>
            </a:r>
            <a:r>
              <a:rPr lang="en-US" sz="1050" dirty="0">
                <a:effectLst/>
                <a:latin typeface="Arial Narrow" panose="020B0604020202020204" pitchFamily="34" charset="0"/>
              </a:rPr>
              <a:t>/item/9789241597906.</a:t>
            </a:r>
          </a:p>
          <a:p>
            <a:endParaRPr lang="en-US" sz="1050" dirty="0"/>
          </a:p>
        </p:txBody>
      </p:sp>
      <p:pic>
        <p:nvPicPr>
          <p:cNvPr id="5" name="Picture 4">
            <a:extLst>
              <a:ext uri="{FF2B5EF4-FFF2-40B4-BE49-F238E27FC236}">
                <a16:creationId xmlns:a16="http://schemas.microsoft.com/office/drawing/2014/main" id="{87FDE59D-FA2D-9ABC-5F7F-2F2A4A0C0457}"/>
              </a:ext>
            </a:extLst>
          </p:cNvPr>
          <p:cNvPicPr>
            <a:picLocks noChangeAspect="1"/>
          </p:cNvPicPr>
          <p:nvPr/>
        </p:nvPicPr>
        <p:blipFill rotWithShape="1">
          <a:blip r:embed="rId3"/>
          <a:srcRect t="12174" b="25217"/>
          <a:stretch/>
        </p:blipFill>
        <p:spPr>
          <a:xfrm>
            <a:off x="397763" y="1064507"/>
            <a:ext cx="4854388" cy="4016451"/>
          </a:xfrm>
          <a:prstGeom prst="rect">
            <a:avLst/>
          </a:prstGeom>
        </p:spPr>
      </p:pic>
    </p:spTree>
    <p:extLst>
      <p:ext uri="{BB962C8B-B14F-4D97-AF65-F5344CB8AC3E}">
        <p14:creationId xmlns:p14="http://schemas.microsoft.com/office/powerpoint/2010/main" val="6124058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Gloves (continued)</a:t>
            </a:r>
          </a:p>
        </p:txBody>
      </p:sp>
      <p:pic>
        <p:nvPicPr>
          <p:cNvPr id="11" name="Picture 10">
            <a:extLst>
              <a:ext uri="{FF2B5EF4-FFF2-40B4-BE49-F238E27FC236}">
                <a16:creationId xmlns:a16="http://schemas.microsoft.com/office/drawing/2014/main" id="{095A1073-2420-A1AA-0FFB-7A35D6CBA45D}"/>
              </a:ext>
            </a:extLst>
          </p:cNvPr>
          <p:cNvPicPr>
            <a:picLocks noChangeAspect="1"/>
          </p:cNvPicPr>
          <p:nvPr/>
        </p:nvPicPr>
        <p:blipFill rotWithShape="1">
          <a:blip r:embed="rId3"/>
          <a:srcRect t="4670" b="30049"/>
          <a:stretch/>
        </p:blipFill>
        <p:spPr>
          <a:xfrm>
            <a:off x="397763" y="1133060"/>
            <a:ext cx="5121949" cy="3647662"/>
          </a:xfrm>
          <a:prstGeom prst="rect">
            <a:avLst/>
          </a:prstGeom>
        </p:spPr>
      </p:pic>
      <p:sp>
        <p:nvSpPr>
          <p:cNvPr id="12" name="TextBox 11">
            <a:extLst>
              <a:ext uri="{FF2B5EF4-FFF2-40B4-BE49-F238E27FC236}">
                <a16:creationId xmlns:a16="http://schemas.microsoft.com/office/drawing/2014/main" id="{D5305061-0E39-1583-AEAC-26850923073B}"/>
              </a:ext>
            </a:extLst>
          </p:cNvPr>
          <p:cNvSpPr txBox="1"/>
          <p:nvPr/>
        </p:nvSpPr>
        <p:spPr>
          <a:xfrm>
            <a:off x="5811476" y="1251104"/>
            <a:ext cx="2934761" cy="1177245"/>
          </a:xfrm>
          <a:prstGeom prst="rect">
            <a:avLst/>
          </a:prstGeom>
          <a:noFill/>
        </p:spPr>
        <p:txBody>
          <a:bodyPr wrap="square" rtlCol="0">
            <a:spAutoFit/>
          </a:bodyPr>
          <a:lstStyle/>
          <a:p>
            <a:r>
              <a:rPr lang="en-US" dirty="0">
                <a:solidFill>
                  <a:schemeClr val="tx2"/>
                </a:solidFill>
                <a:effectLst/>
                <a:latin typeface="Arial Narrow" panose="020B0604020202020204" pitchFamily="34" charset="0"/>
              </a:rPr>
              <a:t>How to Remove Surgical Gloves</a:t>
            </a:r>
          </a:p>
          <a:p>
            <a:endParaRPr lang="en-US" sz="1050" b="1" i="1" dirty="0">
              <a:latin typeface="Arial Narrow" panose="020B0604020202020204" pitchFamily="34" charset="0"/>
            </a:endParaRPr>
          </a:p>
          <a:p>
            <a:r>
              <a:rPr lang="en-US" sz="1050" b="1" i="1" dirty="0">
                <a:effectLst/>
                <a:latin typeface="Arial Narrow" panose="020B0604020202020204" pitchFamily="34" charset="0"/>
              </a:rPr>
              <a:t>Source:</a:t>
            </a:r>
            <a:r>
              <a:rPr lang="en-US" sz="1050" dirty="0">
                <a:effectLst/>
                <a:latin typeface="Arial Narrow" panose="020B0604020202020204" pitchFamily="34" charset="0"/>
              </a:rPr>
              <a:t> WHO. 2009. </a:t>
            </a:r>
            <a:r>
              <a:rPr lang="en-US" sz="1050" i="1" dirty="0">
                <a:effectLst/>
                <a:latin typeface="Arial Narrow" panose="020B0604020202020204" pitchFamily="34" charset="0"/>
              </a:rPr>
              <a:t>WHO Guidelines on Hand Hygiene in Health Care</a:t>
            </a:r>
            <a:r>
              <a:rPr lang="en-US" sz="1050" dirty="0">
                <a:effectLst/>
                <a:latin typeface="Arial Narrow" panose="020B0604020202020204" pitchFamily="34" charset="0"/>
              </a:rPr>
              <a:t>. Geneva: WHO. https://</a:t>
            </a:r>
            <a:r>
              <a:rPr lang="en-US" sz="1050" dirty="0" err="1">
                <a:effectLst/>
                <a:latin typeface="Arial Narrow" panose="020B0604020202020204" pitchFamily="34" charset="0"/>
              </a:rPr>
              <a:t>www.who.int</a:t>
            </a:r>
            <a:r>
              <a:rPr lang="en-US" sz="1050" dirty="0">
                <a:effectLst/>
                <a:latin typeface="Arial Narrow" panose="020B0604020202020204" pitchFamily="34" charset="0"/>
              </a:rPr>
              <a:t>/publications/</a:t>
            </a:r>
            <a:r>
              <a:rPr lang="en-US" sz="1050" dirty="0" err="1">
                <a:effectLst/>
                <a:latin typeface="Arial Narrow" panose="020B0604020202020204" pitchFamily="34" charset="0"/>
              </a:rPr>
              <a:t>i</a:t>
            </a:r>
            <a:r>
              <a:rPr lang="en-US" sz="1050" dirty="0">
                <a:effectLst/>
                <a:latin typeface="Arial Narrow" panose="020B0604020202020204" pitchFamily="34" charset="0"/>
              </a:rPr>
              <a:t>/item/9789241597906.</a:t>
            </a:r>
          </a:p>
          <a:p>
            <a:endParaRPr lang="en-US" sz="1050" dirty="0"/>
          </a:p>
        </p:txBody>
      </p:sp>
    </p:spTree>
    <p:extLst>
      <p:ext uri="{BB962C8B-B14F-4D97-AF65-F5344CB8AC3E}">
        <p14:creationId xmlns:p14="http://schemas.microsoft.com/office/powerpoint/2010/main" val="38919525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Client Preparation</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427482" y="1183870"/>
            <a:ext cx="8289036"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Surgical procedures including VA, D&amp;E, implant and intrauterine device insertion and removal can potentially cause infection. ​</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Client preparation includes: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Cleansing the cervix, perineum, and vagina with an antiseptic solution and applying drapes before the procedure </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Cleansing the perineum and vagina at the end of the procedure</a:t>
            </a:r>
          </a:p>
          <a:p>
            <a:pPr marL="800100" lvl="1" indent="-34290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Cleansing the implant insertion or removal site with an antiseptic solution and then draping the procedure area​</a:t>
            </a:r>
          </a:p>
          <a:p>
            <a:pPr marL="342900" indent="-342900" fontAlgn="base">
              <a:spcBef>
                <a:spcPts val="1650"/>
              </a:spcBef>
              <a:buClr>
                <a:schemeClr val="tx2"/>
              </a:buClr>
              <a:buFont typeface=".PingFang SC Regular"/>
              <a:buChar char="〉"/>
            </a:pPr>
            <a:r>
              <a:rPr lang="en-US" sz="1800" dirty="0">
                <a:solidFill>
                  <a:schemeClr val="tx1">
                    <a:lumMod val="75000"/>
                    <a:lumOff val="25000"/>
                  </a:schemeClr>
                </a:solidFill>
              </a:rPr>
              <a:t>Use of prophylactic antibiotics is not routinely recommended for PAC.​</a:t>
            </a:r>
          </a:p>
          <a:p>
            <a:pPr fontAlgn="base">
              <a:spcBef>
                <a:spcPts val="1650"/>
              </a:spcBef>
              <a:buClr>
                <a:schemeClr val="tx2"/>
              </a:buClr>
            </a:pPr>
            <a:r>
              <a:rPr lang="en-US" sz="1600" dirty="0">
                <a:solidFill>
                  <a:schemeClr val="tx1">
                    <a:lumMod val="75000"/>
                    <a:lumOff val="25000"/>
                  </a:schemeClr>
                </a:solidFill>
              </a:rPr>
              <a:t>​</a:t>
            </a:r>
          </a:p>
        </p:txBody>
      </p:sp>
    </p:spTree>
    <p:extLst>
      <p:ext uri="{BB962C8B-B14F-4D97-AF65-F5344CB8AC3E}">
        <p14:creationId xmlns:p14="http://schemas.microsoft.com/office/powerpoint/2010/main" val="2519217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The Importance of Drapes</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19767"/>
            <a:ext cx="8289036" cy="346736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Drapes are hemmed squares of varying sizes, made of linen, or paper.  ​</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Sterile drapes create a sterile barrier around a wound or procedure area.​</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Drapes also serve to maintain client privacy.​​</a:t>
            </a:r>
          </a:p>
        </p:txBody>
      </p:sp>
    </p:spTree>
    <p:extLst>
      <p:ext uri="{BB962C8B-B14F-4D97-AF65-F5344CB8AC3E}">
        <p14:creationId xmlns:p14="http://schemas.microsoft.com/office/powerpoint/2010/main" val="9939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70331" y="1119397"/>
            <a:ext cx="8227017" cy="374387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2250"/>
              </a:spcBef>
              <a:buClr>
                <a:schemeClr val="tx2"/>
              </a:buClr>
            </a:pPr>
            <a:r>
              <a:rPr lang="en-US" sz="1600" dirty="0">
                <a:solidFill>
                  <a:schemeClr val="tx1">
                    <a:lumMod val="75000"/>
                    <a:lumOff val="25000"/>
                  </a:schemeClr>
                </a:solidFill>
              </a:rPr>
              <a:t>At the end of this session, participants will be able to:​</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Explain the principles of infection prevention, including standard precautions.</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effective hand hygiene procedures.</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Describe the appropriate use of antiseptics and the no-touch technique.</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appropriate gloving practices.</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correct use of personal protective equipment.</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safe handling of sharps.</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safe disposal of contaminated waste.</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Describe recommended housekeeping practices.</a:t>
            </a:r>
          </a:p>
          <a:p>
            <a:pPr marL="342900" indent="-342900">
              <a:spcBef>
                <a:spcPts val="800"/>
              </a:spcBef>
              <a:buClr>
                <a:schemeClr val="tx2"/>
              </a:buClr>
              <a:buFont typeface="+mj-lt"/>
              <a:buAutoNum type="arabicPeriod"/>
            </a:pPr>
            <a:r>
              <a:rPr lang="en-US" sz="1600" dirty="0">
                <a:solidFill>
                  <a:schemeClr val="tx1">
                    <a:lumMod val="75000"/>
                    <a:lumOff val="25000"/>
                  </a:schemeClr>
                </a:solidFill>
              </a:rPr>
              <a:t>Demonstrate how to process reusable equipment and other items used in PAC provision.</a:t>
            </a:r>
          </a:p>
        </p:txBody>
      </p:sp>
      <p:sp>
        <p:nvSpPr>
          <p:cNvPr id="2" name="TextBox 1">
            <a:extLst>
              <a:ext uri="{FF2B5EF4-FFF2-40B4-BE49-F238E27FC236}">
                <a16:creationId xmlns:a16="http://schemas.microsoft.com/office/drawing/2014/main" id="{6BAB3CF5-A82F-96E0-DCAF-8055B6ECDF87}"/>
              </a:ext>
            </a:extLst>
          </p:cNvPr>
          <p:cNvSpPr txBox="1"/>
          <p:nvPr/>
        </p:nvSpPr>
        <p:spPr>
          <a:xfrm>
            <a:off x="370331" y="122198"/>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Learning Objectives</a:t>
            </a:r>
          </a:p>
        </p:txBody>
      </p:sp>
    </p:spTree>
    <p:extLst>
      <p:ext uri="{BB962C8B-B14F-4D97-AF65-F5344CB8AC3E}">
        <p14:creationId xmlns:p14="http://schemas.microsoft.com/office/powerpoint/2010/main" val="31401562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Types of Antiseptics and Antiseptic Application</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87676" y="1175906"/>
            <a:ext cx="8368648" cy="354274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fontAlgn="base">
              <a:spcBef>
                <a:spcPts val="1650"/>
              </a:spcBef>
              <a:buClr>
                <a:schemeClr val="tx2"/>
              </a:buClr>
            </a:pPr>
            <a:r>
              <a:rPr lang="en-US" sz="1600" b="1" dirty="0">
                <a:solidFill>
                  <a:schemeClr val="tx2"/>
                </a:solidFill>
              </a:rPr>
              <a:t>Common Types of Antiseptics</a:t>
            </a:r>
          </a:p>
          <a:p>
            <a:pPr fontAlgn="base">
              <a:spcBef>
                <a:spcPts val="1050"/>
              </a:spcBef>
              <a:buClr>
                <a:schemeClr val="tx2"/>
              </a:buClr>
            </a:pPr>
            <a:r>
              <a:rPr lang="en-US" sz="1600" dirty="0">
                <a:solidFill>
                  <a:schemeClr val="tx1">
                    <a:lumMod val="75000"/>
                    <a:lumOff val="25000"/>
                  </a:schemeClr>
                </a:solidFill>
              </a:rPr>
              <a:t>For cervical and vaginal preparation,</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Chlorhexidine gluconate (4%) </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Chlorhexidine gluconate and cetrimide</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Iodophors</a:t>
            </a:r>
          </a:p>
          <a:p>
            <a:pPr marL="0" lvl="1" fontAlgn="base">
              <a:spcBef>
                <a:spcPts val="1050"/>
              </a:spcBef>
              <a:buClr>
                <a:schemeClr val="tx2"/>
              </a:buClr>
            </a:pPr>
            <a:r>
              <a:rPr lang="en-US" sz="1600" i="1" dirty="0">
                <a:solidFill>
                  <a:schemeClr val="tx1">
                    <a:lumMod val="75000"/>
                    <a:lumOff val="25000"/>
                  </a:schemeClr>
                </a:solidFill>
              </a:rPr>
              <a:t>Do not use alcohol or alcohol-containing solutions, which can burn, dry, and irritate.</a:t>
            </a:r>
          </a:p>
          <a:p>
            <a:pPr marL="0" lvl="1" fontAlgn="base">
              <a:spcBef>
                <a:spcPts val="1650"/>
              </a:spcBef>
              <a:buClr>
                <a:schemeClr val="tx2"/>
              </a:buClr>
            </a:pPr>
            <a:r>
              <a:rPr lang="en-US" sz="1600" b="1" dirty="0">
                <a:solidFill>
                  <a:schemeClr val="tx2"/>
                </a:solidFill>
              </a:rPr>
              <a:t>Application</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If the area is soiled, cleanse with soap and water, dry, and apply antiseptic solution. ​</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After inserting the speculum, apply the antiseptic to the cervix and vaginal walls twice.​</a:t>
            </a:r>
          </a:p>
          <a:p>
            <a:pPr marL="342900" lvl="1" indent="-342900" fontAlgn="base">
              <a:spcBef>
                <a:spcPts val="450"/>
              </a:spcBef>
              <a:buClr>
                <a:schemeClr val="tx2"/>
              </a:buClr>
              <a:buFont typeface=".PingFang SC Regular"/>
              <a:buChar char="〉"/>
            </a:pPr>
            <a:r>
              <a:rPr lang="en-US" sz="1600" dirty="0">
                <a:solidFill>
                  <a:schemeClr val="tx1">
                    <a:lumMod val="75000"/>
                    <a:lumOff val="25000"/>
                  </a:schemeClr>
                </a:solidFill>
              </a:rPr>
              <a:t>When using iodophor solutions, wait two minutes for the antiseptic to take effect.​</a:t>
            </a:r>
          </a:p>
          <a:p>
            <a:pPr fontAlgn="base">
              <a:spcBef>
                <a:spcPts val="1650"/>
              </a:spcBef>
              <a:buClr>
                <a:schemeClr val="tx2"/>
              </a:buCl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798655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Surgical Technique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3" y="1149363"/>
            <a:ext cx="8432472" cy="284477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Be gentle when performing any surgical procedure and ensure hemostasis is achieved to reduce the risk of sepsis​.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Apply gentle traction to the cervix with the tenaculum and exercise care when inserting and removing contraceptive implants.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Rough handling of tissues and/or failing to practice proper surgical techniques may cause hematoma formation or tissue necrosis and increase the risk of infection.​</a:t>
            </a:r>
          </a:p>
        </p:txBody>
      </p:sp>
    </p:spTree>
    <p:extLst>
      <p:ext uri="{BB962C8B-B14F-4D97-AF65-F5344CB8AC3E}">
        <p14:creationId xmlns:p14="http://schemas.microsoft.com/office/powerpoint/2010/main" val="40049084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No-Touch Technique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42797"/>
            <a:ext cx="8209523" cy="344003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Using the no-touch technique and sterile instruments reduces risk of sepsis.</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The no-touch technique means that no part of the cannula or any other instrument that enters the uterine cavity should touch any contaminated surfaces before passing through the cervix. ​</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​Instruments must not touch the examination table, any unsterile areas of the instrument tray, gloves, or the client’s vaginal walls before insertion.</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Providers should only handle instrument parts that will not touch the client. </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Insert and remove any instrument into/from the uterine cavity as few times as possible.  ​</a:t>
            </a:r>
          </a:p>
        </p:txBody>
      </p:sp>
    </p:spTree>
    <p:extLst>
      <p:ext uri="{BB962C8B-B14F-4D97-AF65-F5344CB8AC3E}">
        <p14:creationId xmlns:p14="http://schemas.microsoft.com/office/powerpoint/2010/main" val="17148502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Handling of Sharps</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467238" y="1198481"/>
            <a:ext cx="8209523"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The term “sharps” refers to any sharp instruments or objects used for providing healthcare, including:</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Intravenous catheters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Needles and syringes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Scalpels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Razor blades</a:t>
            </a:r>
          </a:p>
          <a:p>
            <a:pPr marL="0" lvl="1" fontAlgn="base">
              <a:spcBef>
                <a:spcPts val="2250"/>
              </a:spcBef>
              <a:buClr>
                <a:schemeClr val="tx2"/>
              </a:buClr>
            </a:pPr>
            <a:r>
              <a:rPr lang="en-US" dirty="0">
                <a:solidFill>
                  <a:schemeClr val="tx1">
                    <a:lumMod val="75000"/>
                    <a:lumOff val="25000"/>
                  </a:schemeClr>
                </a:solidFill>
              </a:rPr>
              <a:t>Trocars and other sharp instruments, such as </a:t>
            </a:r>
            <a:r>
              <a:rPr lang="en-US" dirty="0" err="1">
                <a:solidFill>
                  <a:schemeClr val="tx1">
                    <a:lumMod val="75000"/>
                    <a:lumOff val="25000"/>
                  </a:schemeClr>
                </a:solidFill>
              </a:rPr>
              <a:t>tenaculums</a:t>
            </a:r>
            <a:r>
              <a:rPr lang="en-US" dirty="0">
                <a:solidFill>
                  <a:schemeClr val="tx1">
                    <a:lumMod val="75000"/>
                    <a:lumOff val="25000"/>
                  </a:schemeClr>
                </a:solidFill>
              </a:rPr>
              <a:t>, are also considered sharps but are usually reusable. </a:t>
            </a:r>
          </a:p>
        </p:txBody>
      </p:sp>
    </p:spTree>
    <p:extLst>
      <p:ext uri="{BB962C8B-B14F-4D97-AF65-F5344CB8AC3E}">
        <p14:creationId xmlns:p14="http://schemas.microsoft.com/office/powerpoint/2010/main" val="441236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Handling of Sharps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5" y="1226929"/>
            <a:ext cx="8450400"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Healthcare providers can accidentally stick themselves, fellow staff, or clients with sharps during clinical procedures.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Accidents can also happen when cleaning instruments and areas in which instruments are placed.​</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Sharps-related injuries may result in the spread of hepatitis B and C and HIV.​</a:t>
            </a:r>
          </a:p>
          <a:p>
            <a:pPr marL="342900" lvl="1" indent="-342900" fontAlgn="base">
              <a:spcBef>
                <a:spcPts val="2250"/>
              </a:spcBef>
              <a:buClr>
                <a:schemeClr val="tx2"/>
              </a:buClr>
              <a:buFont typeface=".PingFang SC Regular"/>
              <a:buChar char="〉"/>
            </a:pPr>
            <a:endParaRPr lang="en-US" dirty="0">
              <a:solidFill>
                <a:schemeClr val="tx1">
                  <a:lumMod val="75000"/>
                  <a:lumOff val="25000"/>
                </a:schemeClr>
              </a:solidFill>
            </a:endParaRPr>
          </a:p>
        </p:txBody>
      </p:sp>
    </p:spTree>
    <p:extLst>
      <p:ext uri="{BB962C8B-B14F-4D97-AF65-F5344CB8AC3E}">
        <p14:creationId xmlns:p14="http://schemas.microsoft.com/office/powerpoint/2010/main" val="28748873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Handling of Sharps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5" y="1199261"/>
            <a:ext cx="8540048" cy="331983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dirty="0">
                <a:solidFill>
                  <a:schemeClr val="tx1">
                    <a:lumMod val="75000"/>
                    <a:lumOff val="25000"/>
                  </a:schemeClr>
                </a:solidFill>
              </a:rPr>
              <a:t>The following precautions can reduce the risk of sharps-related injuries:</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Minimize direct handling of sharps, for instance, pass sharps on a tray rather than hand-to-hand.​</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Do not bend, break, or recap needles before disposing into a puncture-proof container or sharps box.</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Ensure puncture-proof containers are always available and easily accessible for sharps disposal.</a:t>
            </a:r>
          </a:p>
          <a:p>
            <a:pPr marL="342900" lvl="1" indent="-342900" fontAlgn="base">
              <a:spcBef>
                <a:spcPts val="1650"/>
              </a:spcBef>
              <a:buClr>
                <a:schemeClr val="tx2"/>
              </a:buClr>
              <a:buFont typeface=".PingFang SC Regular"/>
              <a:buChar char="〉"/>
            </a:pPr>
            <a:r>
              <a:rPr lang="en-US" dirty="0">
                <a:solidFill>
                  <a:schemeClr val="tx1">
                    <a:lumMod val="75000"/>
                    <a:lumOff val="25000"/>
                  </a:schemeClr>
                </a:solidFill>
              </a:rPr>
              <a:t>Process reusable sharp instruments according to local protocols and guidelines.</a:t>
            </a:r>
          </a:p>
        </p:txBody>
      </p:sp>
    </p:spTree>
    <p:extLst>
      <p:ext uri="{BB962C8B-B14F-4D97-AF65-F5344CB8AC3E}">
        <p14:creationId xmlns:p14="http://schemas.microsoft.com/office/powerpoint/2010/main" val="25473370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Handling of Sharps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487411" y="1210331"/>
            <a:ext cx="8315930"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While manufactured sharps containers exist, they are not widely available and can be expensive.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Create puncture-proof containers using cans, durable plastic bottles and containers, and heavy-duty cardboard boxes. Some materials offer more safety than others, but all provide low-cost, sustainable options for disposable sharps containers. ​</a:t>
            </a:r>
          </a:p>
        </p:txBody>
      </p:sp>
    </p:spTree>
    <p:extLst>
      <p:ext uri="{BB962C8B-B14F-4D97-AF65-F5344CB8AC3E}">
        <p14:creationId xmlns:p14="http://schemas.microsoft.com/office/powerpoint/2010/main" val="20677751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Safe Handling of Sharps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98142"/>
            <a:ext cx="8209523"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The following actions can reduce infection risk in cases of accidental exposure to blood or body fluids, either by a sharp injury or splash:</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Wash the puncture area or cut with soap and water.</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Flush splashes to the mouth, nose, or skin with water.</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Irrigate splashes to the eyes with water or saline.​</a:t>
            </a:r>
          </a:p>
        </p:txBody>
      </p:sp>
    </p:spTree>
    <p:extLst>
      <p:ext uri="{BB962C8B-B14F-4D97-AF65-F5344CB8AC3E}">
        <p14:creationId xmlns:p14="http://schemas.microsoft.com/office/powerpoint/2010/main" val="5150204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Postexposure Prophylaxis</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48977"/>
            <a:ext cx="8315930"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​Postexposure prophylaxis can reduce the risk of transmission of some blood-borne pathogens.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Healthcare workers should be familiar with the guidelines for postexposure prophylaxis of hepatitis B and HIV and should have access to relevant care.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Any staff or clients exposed to blood or body fluids should consult the resident infectious disease specialist or other provider with expertise in postexposure prophylaxis protocols.</a:t>
            </a:r>
          </a:p>
          <a:p>
            <a:pPr marL="342900" lvl="1" indent="-342900" fontAlgn="base">
              <a:spcBef>
                <a:spcPts val="2250"/>
              </a:spcBef>
              <a:buClr>
                <a:schemeClr val="tx2"/>
              </a:buClr>
              <a:buFont typeface=".PingFang SC Regular"/>
              <a:buChar char="〉"/>
            </a:pPr>
            <a:endParaRPr lang="en-US" dirty="0">
              <a:solidFill>
                <a:schemeClr val="tx1">
                  <a:lumMod val="75000"/>
                  <a:lumOff val="25000"/>
                </a:schemeClr>
              </a:solidFill>
            </a:endParaRPr>
          </a:p>
        </p:txBody>
      </p:sp>
    </p:spTree>
    <p:extLst>
      <p:ext uri="{BB962C8B-B14F-4D97-AF65-F5344CB8AC3E}">
        <p14:creationId xmlns:p14="http://schemas.microsoft.com/office/powerpoint/2010/main" val="13096574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Postexposure Prophylaxis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89516"/>
            <a:ext cx="8209523" cy="3352667"/>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Whether postexposure prophylaxis is indicated depends on several factors:​</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Infection status of the individual whose blood or fluids are involved​</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Type of exposure: a splash on the skin versus a deep puncture wound​</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Vaccination status of the exposed person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Length of time since the exposure​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Availability of relevant medications or other therapy</a:t>
            </a:r>
          </a:p>
        </p:txBody>
      </p:sp>
    </p:spTree>
    <p:extLst>
      <p:ext uri="{BB962C8B-B14F-4D97-AF65-F5344CB8AC3E}">
        <p14:creationId xmlns:p14="http://schemas.microsoft.com/office/powerpoint/2010/main" val="1684539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30797" y="1139235"/>
            <a:ext cx="8482406" cy="384549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600" dirty="0">
                <a:solidFill>
                  <a:schemeClr val="tx1">
                    <a:lumMod val="75000"/>
                    <a:lumOff val="25000"/>
                  </a:schemeClr>
                </a:solidFill>
              </a:rPr>
              <a:t>Nosocomial (hospital-acquired) infections are a significant and growing problem globally.​</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PAC clients, regardless of treatment facility, are at risk of various infections unless infection prevention and control (IPC) precautions are in place and upheld.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Healthcare providers, laboratory technicians, and other facility workers—as well as family and community members—are also at risk of infection exposure. ​</a:t>
            </a:r>
          </a:p>
          <a:p>
            <a:pPr marL="342900" indent="-342900">
              <a:spcBef>
                <a:spcPts val="2250"/>
              </a:spcBef>
              <a:buClr>
                <a:schemeClr val="tx2"/>
              </a:buClr>
              <a:buFont typeface=".PingFang SC Regular"/>
              <a:buChar char="〉"/>
            </a:pPr>
            <a:r>
              <a:rPr lang="en-US" sz="1600" dirty="0">
                <a:solidFill>
                  <a:schemeClr val="tx1">
                    <a:lumMod val="75000"/>
                    <a:lumOff val="25000"/>
                  </a:schemeClr>
                </a:solidFill>
              </a:rPr>
              <a:t>All healthcare workers should know and follow recommended IPC practices to minimize exposure to and transmission of infections.​</a:t>
            </a:r>
            <a:endParaRPr lang="en-US" altLang="en-US" sz="1600" dirty="0">
              <a:solidFill>
                <a:schemeClr val="tx1">
                  <a:lumMod val="75000"/>
                  <a:lumOff val="25000"/>
                </a:schemeClr>
              </a:solidFill>
            </a:endParaRPr>
          </a:p>
          <a:p>
            <a:pPr marL="342900" indent="-342900">
              <a:spcBef>
                <a:spcPts val="2250"/>
              </a:spcBef>
              <a:buClr>
                <a:schemeClr val="tx2"/>
              </a:buClr>
              <a:buFont typeface=".PingFang SC Regular"/>
              <a:buChar char="〉"/>
            </a:pPr>
            <a:r>
              <a:rPr lang="en-US" sz="1600" dirty="0">
                <a:solidFill>
                  <a:schemeClr val="tx1">
                    <a:lumMod val="75000"/>
                    <a:lumOff val="25000"/>
                  </a:schemeClr>
                </a:solidFill>
              </a:rPr>
              <a:t>The COVID-19 pandemic is one example of an infection that presented challenges and risks for PAC clients and healthcare workers.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58774"/>
            <a:ext cx="7604234" cy="573578"/>
          </a:xfrm>
          <a:prstGeom prst="rect">
            <a:avLst/>
          </a:prstGeom>
          <a:noFill/>
        </p:spPr>
        <p:txBody>
          <a:bodyPr wrap="square" lIns="91440" tIns="45720" rIns="91440" bIns="45720" rtlCol="0" anchor="ctr" anchorCtr="0">
            <a:noAutofit/>
          </a:bodyPr>
          <a:lstStyle/>
          <a:p>
            <a:r>
              <a:rPr lang="en-US" sz="2400" kern="0" dirty="0">
                <a:solidFill>
                  <a:schemeClr val="bg1"/>
                </a:solidFill>
                <a:latin typeface="Arial"/>
                <a:ea typeface="ヒラギノ角ゴ Pro W3"/>
              </a:rPr>
              <a:t>Introduction to Infection Prevention and Control in PAC</a:t>
            </a:r>
          </a:p>
        </p:txBody>
      </p:sp>
    </p:spTree>
    <p:extLst>
      <p:ext uri="{BB962C8B-B14F-4D97-AF65-F5344CB8AC3E}">
        <p14:creationId xmlns:p14="http://schemas.microsoft.com/office/powerpoint/2010/main" val="538943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Facility Cleanliness and Hygiene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21944"/>
            <a:ext cx="8209523" cy="365084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25"/>
              </a:spcBef>
              <a:buClr>
                <a:schemeClr val="tx2"/>
              </a:buClr>
              <a:tabLst>
                <a:tab pos="2686050" algn="l"/>
              </a:tabLst>
            </a:pPr>
            <a:r>
              <a:rPr lang="en-US" dirty="0">
                <a:solidFill>
                  <a:schemeClr val="tx1">
                    <a:lumMod val="75000"/>
                    <a:lumOff val="25000"/>
                  </a:schemeClr>
                </a:solidFill>
              </a:rPr>
              <a:t>Facility cleanliness and hygiene are vital to everyone’s health and safety. </a:t>
            </a:r>
          </a:p>
          <a:p>
            <a:pPr marL="0" lvl="1">
              <a:spcBef>
                <a:spcPts val="2225"/>
              </a:spcBef>
              <a:tabLst>
                <a:tab pos="2686050" algn="l"/>
              </a:tabLst>
            </a:pPr>
            <a:r>
              <a:rPr lang="en-US" dirty="0">
                <a:solidFill>
                  <a:schemeClr val="tx1">
                    <a:lumMod val="75000"/>
                    <a:lumOff val="25000"/>
                  </a:schemeClr>
                </a:solidFill>
              </a:rPr>
              <a:t>The general practices for cleaning all areas include:​</a:t>
            </a:r>
          </a:p>
          <a:p>
            <a:pPr marL="342900" lvl="1" indent="-342900" fontAlgn="base">
              <a:spcBef>
                <a:spcPts val="1625"/>
              </a:spcBef>
              <a:buClr>
                <a:schemeClr val="tx2"/>
              </a:buClr>
              <a:buFont typeface=".PingFang SC Regular"/>
              <a:buChar char="〉"/>
              <a:tabLst>
                <a:tab pos="2686050" algn="l"/>
              </a:tabLst>
            </a:pPr>
            <a:r>
              <a:rPr lang="en-US" dirty="0">
                <a:solidFill>
                  <a:schemeClr val="tx1">
                    <a:lumMod val="75000"/>
                    <a:lumOff val="25000"/>
                  </a:schemeClr>
                </a:solidFill>
              </a:rPr>
              <a:t>Consistently wearing gloves and other PPE when cleaning.</a:t>
            </a:r>
          </a:p>
          <a:p>
            <a:pPr marL="342900" lvl="1" indent="-342900" fontAlgn="base">
              <a:spcBef>
                <a:spcPts val="1625"/>
              </a:spcBef>
              <a:buClr>
                <a:schemeClr val="tx2"/>
              </a:buClr>
              <a:buFont typeface=".PingFang SC Regular"/>
              <a:buChar char="〉"/>
              <a:tabLst>
                <a:tab pos="2686050" algn="l"/>
              </a:tabLst>
            </a:pPr>
            <a:r>
              <a:rPr lang="en-US" dirty="0">
                <a:solidFill>
                  <a:schemeClr val="tx1">
                    <a:lumMod val="75000"/>
                    <a:lumOff val="25000"/>
                  </a:schemeClr>
                </a:solidFill>
              </a:rPr>
              <a:t>Using wet or damp cloths and mops instead of dry-dusting or sweeping.</a:t>
            </a:r>
          </a:p>
          <a:p>
            <a:pPr marL="342900" lvl="1" indent="-342900" fontAlgn="base">
              <a:spcBef>
                <a:spcPts val="1625"/>
              </a:spcBef>
              <a:buClr>
                <a:schemeClr val="tx2"/>
              </a:buClr>
              <a:buFont typeface=".PingFang SC Regular"/>
              <a:buChar char="〉"/>
              <a:tabLst>
                <a:tab pos="2686050" algn="l"/>
              </a:tabLst>
            </a:pPr>
            <a:r>
              <a:rPr lang="en-US" dirty="0">
                <a:solidFill>
                  <a:schemeClr val="tx1">
                    <a:lumMod val="75000"/>
                    <a:lumOff val="25000"/>
                  </a:schemeClr>
                </a:solidFill>
              </a:rPr>
              <a:t>Beginning by cleaning the least soiled areas and progressing to the most soiled areas and cleaning from high to low.</a:t>
            </a:r>
          </a:p>
          <a:p>
            <a:pPr marL="342900" lvl="1" indent="-342900" fontAlgn="base">
              <a:spcBef>
                <a:spcPts val="1625"/>
              </a:spcBef>
              <a:buClr>
                <a:schemeClr val="tx2"/>
              </a:buClr>
              <a:buFont typeface=".PingFang SC Regular"/>
              <a:buChar char="〉"/>
              <a:tabLst>
                <a:tab pos="2686050" algn="l"/>
              </a:tabLst>
            </a:pPr>
            <a:r>
              <a:rPr lang="en-US" dirty="0">
                <a:solidFill>
                  <a:schemeClr val="tx1">
                    <a:lumMod val="75000"/>
                    <a:lumOff val="25000"/>
                  </a:schemeClr>
                </a:solidFill>
              </a:rPr>
              <a:t>Changing the cleaning solution whenever it appears to be dirty.</a:t>
            </a:r>
          </a:p>
        </p:txBody>
      </p:sp>
    </p:spTree>
    <p:extLst>
      <p:ext uri="{BB962C8B-B14F-4D97-AF65-F5344CB8AC3E}">
        <p14:creationId xmlns:p14="http://schemas.microsoft.com/office/powerpoint/2010/main" val="35718903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Waste Management and Disposal</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71588"/>
            <a:ext cx="8378488" cy="341834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Waste can be either contaminated or noncontaminated.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Noncontaminated waste can be disposed using the usual methods or sent to a local dump or landfill.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Contaminated waste includes blood and body fluids, used dressings, and medical devices. ​</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Handling contaminated waste can cause infection and such waste must be disposed of according to recommended IPC practices.​</a:t>
            </a:r>
          </a:p>
        </p:txBody>
      </p:sp>
    </p:spTree>
    <p:extLst>
      <p:ext uri="{BB962C8B-B14F-4D97-AF65-F5344CB8AC3E}">
        <p14:creationId xmlns:p14="http://schemas.microsoft.com/office/powerpoint/2010/main" val="34853117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Waste Management and Disposal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26004"/>
            <a:ext cx="8609982" cy="352667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050"/>
              </a:spcBef>
              <a:buClr>
                <a:schemeClr val="tx2"/>
              </a:buClr>
            </a:pPr>
            <a:r>
              <a:rPr lang="en-US" sz="1600" dirty="0">
                <a:solidFill>
                  <a:schemeClr val="tx1">
                    <a:lumMod val="75000"/>
                    <a:lumOff val="25000"/>
                  </a:schemeClr>
                </a:solidFill>
              </a:rPr>
              <a:t>Recommended practices for managing contaminated waste include use of:​</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Leak-proof plastic or metal waste containers with tight-fitting lids and liners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Containers for disposing burnable and nonburnable waste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Puncture-proof containers for all disposable sharps​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A disinfectant cleaning solution to regularly wash and rinse waste containers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Contaminated waste containers for contaminated waste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Utility gloves and other appropriate PPE for handling contaminated waste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Handwashing or using antiseptic hand rub after removing gloves after handling waste</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A secure and convenient location for storage of waste before transportation for disposal </a:t>
            </a:r>
          </a:p>
        </p:txBody>
      </p:sp>
    </p:spTree>
    <p:extLst>
      <p:ext uri="{BB962C8B-B14F-4D97-AF65-F5344CB8AC3E}">
        <p14:creationId xmlns:p14="http://schemas.microsoft.com/office/powerpoint/2010/main" val="2257700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Waste Management and Disposal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82756" y="1157033"/>
            <a:ext cx="8378488" cy="365084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2250"/>
              </a:spcBef>
              <a:buClr>
                <a:schemeClr val="tx2"/>
              </a:buClr>
            </a:pPr>
            <a:r>
              <a:rPr lang="en-US" dirty="0">
                <a:solidFill>
                  <a:schemeClr val="tx1">
                    <a:lumMod val="75000"/>
                    <a:lumOff val="25000"/>
                  </a:schemeClr>
                </a:solidFill>
              </a:rPr>
              <a:t>Recommended practices for disposing of contaminated waste include:​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Burying it</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Pouring liquids and other wet waste directly into a safe sewage system or a deep hole and covering the hole</a:t>
            </a:r>
          </a:p>
          <a:p>
            <a:pPr marL="342900" lvl="1" indent="-342900" fontAlgn="base">
              <a:spcBef>
                <a:spcPts val="2250"/>
              </a:spcBef>
              <a:buClr>
                <a:schemeClr val="tx2"/>
              </a:buClr>
              <a:buFont typeface=".PingFang SC Regular"/>
              <a:buChar char="〉"/>
            </a:pPr>
            <a:r>
              <a:rPr lang="en-US" dirty="0">
                <a:solidFill>
                  <a:schemeClr val="tx1">
                    <a:lumMod val="75000"/>
                    <a:lumOff val="25000"/>
                  </a:schemeClr>
                </a:solidFill>
              </a:rPr>
              <a:t>Incinerating, or burning, contaminated solid waste</a:t>
            </a:r>
          </a:p>
        </p:txBody>
      </p:sp>
    </p:spTree>
    <p:extLst>
      <p:ext uri="{BB962C8B-B14F-4D97-AF65-F5344CB8AC3E}">
        <p14:creationId xmlns:p14="http://schemas.microsoft.com/office/powerpoint/2010/main" val="320803411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Processing Medical Devices for Reuse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31681"/>
            <a:ext cx="8593836" cy="365084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Appropriate processing of medical devices for reuse is critical to minimizing infection risk.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Healthcare workers should employ the Spaulding Classification to categorize reusable medical devices by intended use and decontamination required.</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The previous approach for decontaminating medical devices by soaking in a 0.5% chlorine solution or other disinfectant before cleaning is no longer recommended.​</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The current recommended steps for processing instruments include:​</a:t>
            </a:r>
          </a:p>
          <a:p>
            <a:pPr marL="742950" lvl="2" indent="-28575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Step 1: Cleaning at point of use​</a:t>
            </a:r>
          </a:p>
          <a:p>
            <a:pPr marL="742950" lvl="2" indent="-28575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Step 2: Inspection, function testing, and packaging​ of cleaned instruments</a:t>
            </a:r>
          </a:p>
          <a:p>
            <a:pPr marL="742950" lvl="2" indent="-28575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Step 3: Sterilization​</a:t>
            </a:r>
          </a:p>
          <a:p>
            <a:pPr marL="742950" lvl="2" indent="-285750" fontAlgn="base">
              <a:spcBef>
                <a:spcPts val="1050"/>
              </a:spcBef>
              <a:buClr>
                <a:schemeClr val="tx2"/>
              </a:buClr>
              <a:buFont typeface="Courier New" panose="02070309020205020404" pitchFamily="49" charset="0"/>
              <a:buChar char="o"/>
            </a:pPr>
            <a:r>
              <a:rPr lang="en-US" dirty="0">
                <a:solidFill>
                  <a:schemeClr val="tx1">
                    <a:lumMod val="75000"/>
                    <a:lumOff val="25000"/>
                  </a:schemeClr>
                </a:solidFill>
              </a:rPr>
              <a:t>Step 4: Storage​</a:t>
            </a:r>
          </a:p>
        </p:txBody>
      </p:sp>
    </p:spTree>
    <p:extLst>
      <p:ext uri="{BB962C8B-B14F-4D97-AF65-F5344CB8AC3E}">
        <p14:creationId xmlns:p14="http://schemas.microsoft.com/office/powerpoint/2010/main" val="161241489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Step One: Cleaning at Point of Use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30604"/>
            <a:ext cx="8450401" cy="365084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Physically cleaning to remove dirt, foreign matter, and organic material that can interfere with sterilization or high-level disinfection is the first step to reducing the number of microorganisms on instruments and other items.​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If this is not possible, place the items in clean water or wrap them with a moist cloth to prevent blood and other body fluids from drying and becoming difficult to remove later.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Cleaning at this stage involves scrubbing the item with a brush, detergent, and water.​</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Detergent is important for effectively removing grease, oils, and proteins.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Do not use hand soap, which can leave a residue, or steel wool or other abrasive cleaners, which can damage the items.​</a:t>
            </a:r>
            <a:endParaRPr lang="en-US" dirty="0">
              <a:solidFill>
                <a:schemeClr val="tx1">
                  <a:lumMod val="75000"/>
                  <a:lumOff val="25000"/>
                </a:schemeClr>
              </a:solidFill>
            </a:endParaRPr>
          </a:p>
        </p:txBody>
      </p:sp>
    </p:spTree>
    <p:extLst>
      <p:ext uri="{BB962C8B-B14F-4D97-AF65-F5344CB8AC3E}">
        <p14:creationId xmlns:p14="http://schemas.microsoft.com/office/powerpoint/2010/main" val="14548787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Step One: Cleaning at Point of Use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34316"/>
            <a:ext cx="8575907" cy="359008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sz="1600" dirty="0">
                <a:solidFill>
                  <a:schemeClr val="tx1">
                    <a:lumMod val="75000"/>
                    <a:lumOff val="25000"/>
                  </a:schemeClr>
                </a:solidFill>
              </a:rPr>
              <a:t>Other tips for cleaning at this stage include:</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Wear utility gloves, a mask, and protective eyewear.</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Disassemble instruments, if possible, before cleaning.</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Use a soft brush, detergent, and water; scrub items under water to avoid splashing.</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Carefully clean grooves, joints, and teeth where organic material can collect and stick.</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Rinse items thoroughly with clean water to remove all detergent.</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Allow items to air-dry or dry with a clean cloth.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Dispose of sharps and of gloves in accordance with waste management guidelines. </a:t>
            </a:r>
          </a:p>
          <a:p>
            <a:pPr marL="0" lvl="1" fontAlgn="base">
              <a:spcBef>
                <a:spcPts val="1650"/>
              </a:spcBef>
              <a:buClr>
                <a:schemeClr val="tx2"/>
              </a:buClr>
            </a:pPr>
            <a:endParaRPr lang="en-US" sz="1600" dirty="0">
              <a:solidFill>
                <a:schemeClr val="tx1">
                  <a:lumMod val="75000"/>
                  <a:lumOff val="25000"/>
                </a:schemeClr>
              </a:solidFill>
            </a:endParaRPr>
          </a:p>
        </p:txBody>
      </p:sp>
    </p:spTree>
    <p:extLst>
      <p:ext uri="{BB962C8B-B14F-4D97-AF65-F5344CB8AC3E}">
        <p14:creationId xmlns:p14="http://schemas.microsoft.com/office/powerpoint/2010/main" val="36837510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Cleaning Reusable PAC Instruments</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26280"/>
            <a:ext cx="8660892" cy="346365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Dispose of all sharps.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Disassemble the syringe completely; remove the collar stop and the O-ring on the plunger.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Disassemble the speculum, as needed.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Wash all parts with detergent and water.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Use a soft brush to scrub the syringe. </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Do not use a brush or other object to remove blood or tissue from the cannula tip.</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Clean hinged and serrated surfaces with a brush.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Dislodge material by flushing with water or flicking the tip with a gloved finger.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Rinse all instruments with clean water and allow to air dry before moving to the next step. </a:t>
            </a:r>
          </a:p>
        </p:txBody>
      </p:sp>
    </p:spTree>
    <p:extLst>
      <p:ext uri="{BB962C8B-B14F-4D97-AF65-F5344CB8AC3E}">
        <p14:creationId xmlns:p14="http://schemas.microsoft.com/office/powerpoint/2010/main" val="22896901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Step Two: Inspection and Function Testing of Cleaned Instruments</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59700"/>
            <a:ext cx="8527575" cy="342224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050"/>
              </a:spcBef>
              <a:buClr>
                <a:schemeClr val="tx2"/>
              </a:buClr>
            </a:pPr>
            <a:r>
              <a:rPr lang="en-US" sz="1600" dirty="0">
                <a:solidFill>
                  <a:schemeClr val="tx1">
                    <a:lumMod val="75000"/>
                    <a:lumOff val="25000"/>
                  </a:schemeClr>
                </a:solidFill>
              </a:rPr>
              <a:t>All instruments must be inspected and tested before reuse.​ The included tasks are:</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Perform hand hygiene before beginning.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Inspect each set of instruments separately.</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Inspect all surfaces—particularly crevices, joints, and serrations—for cleanliness.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Check hinged devices for ease of movement. Do not lubricate hinges during this process.​</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Check jaws of instruments for alignment.​</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Identify and remove any nonfunctional instruments; replace and document replacement.</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Identify any missing instruments; replace and document replacement.</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Assemble instruments together before wrapping, labeling, and preparing for sterilization.​ </a:t>
            </a:r>
          </a:p>
        </p:txBody>
      </p:sp>
    </p:spTree>
    <p:extLst>
      <p:ext uri="{BB962C8B-B14F-4D97-AF65-F5344CB8AC3E}">
        <p14:creationId xmlns:p14="http://schemas.microsoft.com/office/powerpoint/2010/main" val="13252298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400" kern="0">
                <a:solidFill>
                  <a:schemeClr val="bg1"/>
                </a:solidFill>
                <a:latin typeface="Arial"/>
                <a:ea typeface="ヒラギノ角ゴ Pro W3"/>
              </a:rPr>
              <a:t>Step Two: Inspection and Function Testing of Cleaned Instruments (continued)</a:t>
            </a:r>
          </a:p>
        </p:txBody>
      </p:sp>
      <p:sp>
        <p:nvSpPr>
          <p:cNvPr id="4" name="Content Placeholder 1">
            <a:extLst>
              <a:ext uri="{FF2B5EF4-FFF2-40B4-BE49-F238E27FC236}">
                <a16:creationId xmlns:a16="http://schemas.microsoft.com/office/drawing/2014/main" id="{1A769F4C-EB3D-C61F-0818-1FB6E0A0800E}"/>
              </a:ext>
            </a:extLst>
          </p:cNvPr>
          <p:cNvSpPr txBox="1">
            <a:spLocks/>
          </p:cNvSpPr>
          <p:nvPr/>
        </p:nvSpPr>
        <p:spPr>
          <a:xfrm>
            <a:off x="308212" y="3333060"/>
            <a:ext cx="8527575" cy="152011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050"/>
              </a:spcBef>
              <a:buClr>
                <a:schemeClr val="tx2"/>
              </a:buClr>
            </a:pPr>
            <a:r>
              <a:rPr lang="en-US" sz="1600" i="1" dirty="0">
                <a:solidFill>
                  <a:schemeClr val="tx1">
                    <a:lumMod val="75000"/>
                    <a:lumOff val="25000"/>
                  </a:schemeClr>
                </a:solidFill>
              </a:rPr>
              <a:t>Double-layered textile packaging and laminated pouches are most common for packaging PAC-related kits. Do not use metal drums with fenestrations that can be opened and closed manually, as they do not guarantee sterility of the contents.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Complete documentation, recording all instruments inspected, tested, and replaced.</a:t>
            </a:r>
          </a:p>
          <a:p>
            <a:pPr marL="0" lvl="1" fontAlgn="base">
              <a:spcBef>
                <a:spcPts val="1050"/>
              </a:spcBef>
              <a:buClr>
                <a:schemeClr val="tx2"/>
              </a:buClr>
            </a:pPr>
            <a:endParaRPr lang="en-US" sz="1600" i="1" dirty="0">
              <a:solidFill>
                <a:schemeClr val="tx1">
                  <a:lumMod val="75000"/>
                  <a:lumOff val="25000"/>
                </a:schemeClr>
              </a:solidFill>
            </a:endParaRPr>
          </a:p>
        </p:txBody>
      </p:sp>
      <p:sp>
        <p:nvSpPr>
          <p:cNvPr id="5" name="Content Placeholder 1">
            <a:extLst>
              <a:ext uri="{FF2B5EF4-FFF2-40B4-BE49-F238E27FC236}">
                <a16:creationId xmlns:a16="http://schemas.microsoft.com/office/drawing/2014/main" id="{18010DFD-6EB8-8321-136E-4EAA03273962}"/>
              </a:ext>
            </a:extLst>
          </p:cNvPr>
          <p:cNvSpPr txBox="1">
            <a:spLocks/>
          </p:cNvSpPr>
          <p:nvPr/>
        </p:nvSpPr>
        <p:spPr>
          <a:xfrm>
            <a:off x="397764" y="1210443"/>
            <a:ext cx="8527575" cy="362378"/>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Package instruments using appropriate materials; this includes using materials that are:</a:t>
            </a:r>
          </a:p>
          <a:p>
            <a:pPr marL="342900" lvl="1" indent="-342900" fontAlgn="base">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6" name="Content Placeholder 1">
            <a:extLst>
              <a:ext uri="{FF2B5EF4-FFF2-40B4-BE49-F238E27FC236}">
                <a16:creationId xmlns:a16="http://schemas.microsoft.com/office/drawing/2014/main" id="{12FB6350-C172-5EAF-EE1F-222A3A6F26A9}"/>
              </a:ext>
            </a:extLst>
          </p:cNvPr>
          <p:cNvSpPr txBox="1">
            <a:spLocks/>
          </p:cNvSpPr>
          <p:nvPr/>
        </p:nvSpPr>
        <p:spPr>
          <a:xfrm>
            <a:off x="793630" y="1616201"/>
            <a:ext cx="3407434" cy="1520110"/>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Able to be closed and sealed</a:t>
            </a:r>
          </a:p>
          <a:p>
            <a:pPr marL="3429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Free of loose fiber and particles</a:t>
            </a:r>
          </a:p>
          <a:p>
            <a:pPr marL="3429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Nontoxic </a:t>
            </a:r>
          </a:p>
          <a:p>
            <a:pPr marL="3429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Free of non-fast dyes</a:t>
            </a:r>
          </a:p>
        </p:txBody>
      </p:sp>
      <p:sp>
        <p:nvSpPr>
          <p:cNvPr id="7" name="Content Placeholder 1">
            <a:extLst>
              <a:ext uri="{FF2B5EF4-FFF2-40B4-BE49-F238E27FC236}">
                <a16:creationId xmlns:a16="http://schemas.microsoft.com/office/drawing/2014/main" id="{8F87F9F6-1D7A-EF33-C333-B0C69409A70F}"/>
              </a:ext>
            </a:extLst>
          </p:cNvPr>
          <p:cNvSpPr txBox="1">
            <a:spLocks/>
          </p:cNvSpPr>
          <p:nvPr/>
        </p:nvSpPr>
        <p:spPr>
          <a:xfrm>
            <a:off x="4942938" y="1616201"/>
            <a:ext cx="3674854" cy="1233658"/>
          </a:xfrm>
          <a:prstGeom prst="rect">
            <a:avLst/>
          </a:prstGeom>
          <a:noFill/>
        </p:spPr>
        <p:txBody>
          <a:bodyPr vert="horz" lIns="68580" tIns="34290" rIns="68580" bIns="34290" numCol="1" spcCol="360000" rtlCol="0" anchor="t" anchorCtr="0">
            <a:noAutofit/>
          </a:bodyPr>
          <a:lstStyle>
            <a:defPPr>
              <a:defRPr lang="en-US"/>
            </a:defPPr>
            <a:lvl1pPr indent="0">
              <a:spcBef>
                <a:spcPct val="20000"/>
              </a:spcBef>
              <a:buFont typeface="Arial"/>
              <a:buNone/>
              <a:defRPr sz="2000">
                <a:solidFill>
                  <a:schemeClr val="tx1">
                    <a:tint val="75000"/>
                  </a:schemeClr>
                </a:solidFill>
                <a:latin typeface="Arial"/>
                <a:cs typeface="Arial"/>
              </a:defRPr>
            </a:lvl1pPr>
            <a:lvl2pPr marL="342900" lvl="1" indent="-342900" fontAlgn="base">
              <a:spcBef>
                <a:spcPts val="1050"/>
              </a:spcBef>
              <a:buClr>
                <a:schemeClr val="tx2"/>
              </a:buClr>
              <a:buFont typeface="Courier New" panose="02070309020205020404" pitchFamily="49" charset="0"/>
              <a:buChar char="o"/>
              <a:defRPr sz="1600">
                <a:solidFill>
                  <a:schemeClr val="tx1">
                    <a:lumMod val="75000"/>
                    <a:lumOff val="25000"/>
                  </a:schemeClr>
                </a:solidFill>
                <a:latin typeface="Arial"/>
                <a:cs typeface="Arial"/>
              </a:defRPr>
            </a:lvl2pPr>
            <a:lvl3pPr indent="0">
              <a:spcBef>
                <a:spcPct val="20000"/>
              </a:spcBef>
              <a:buFont typeface="Arial"/>
              <a:buNone/>
              <a:defRPr sz="1600">
                <a:solidFill>
                  <a:schemeClr val="tx1">
                    <a:tint val="75000"/>
                  </a:schemeClr>
                </a:solidFill>
                <a:latin typeface="Arial"/>
                <a:cs typeface="Arial"/>
              </a:defRPr>
            </a:lvl3pPr>
            <a:lvl4pPr indent="0">
              <a:spcBef>
                <a:spcPct val="20000"/>
              </a:spcBef>
              <a:buFont typeface="Arial"/>
              <a:buNone/>
              <a:defRPr sz="1400">
                <a:solidFill>
                  <a:schemeClr val="tx1">
                    <a:tint val="75000"/>
                  </a:schemeClr>
                </a:solidFill>
                <a:latin typeface="Arial"/>
                <a:cs typeface="Arial"/>
              </a:defRPr>
            </a:lvl4pPr>
            <a:lvl5pPr indent="0">
              <a:spcBef>
                <a:spcPct val="20000"/>
              </a:spcBef>
              <a:buFont typeface="Arial"/>
              <a:buNone/>
              <a:defRPr sz="1400">
                <a:solidFill>
                  <a:schemeClr val="tx1">
                    <a:tint val="75000"/>
                  </a:schemeClr>
                </a:solidFill>
                <a:latin typeface="Arial"/>
                <a:cs typeface="Arial"/>
              </a:defRPr>
            </a:lvl5pPr>
            <a:lvl6pPr indent="0">
              <a:spcBef>
                <a:spcPct val="20000"/>
              </a:spcBef>
              <a:buFont typeface="Arial"/>
              <a:buNone/>
              <a:defRPr sz="1400">
                <a:solidFill>
                  <a:schemeClr val="tx1">
                    <a:tint val="75000"/>
                  </a:schemeClr>
                </a:solidFill>
              </a:defRPr>
            </a:lvl6pPr>
            <a:lvl7pPr indent="0">
              <a:spcBef>
                <a:spcPct val="20000"/>
              </a:spcBef>
              <a:buFont typeface="Arial"/>
              <a:buNone/>
              <a:defRPr sz="1400">
                <a:solidFill>
                  <a:schemeClr val="tx1">
                    <a:tint val="75000"/>
                  </a:schemeClr>
                </a:solidFill>
              </a:defRPr>
            </a:lvl7pPr>
            <a:lvl8pPr indent="0">
              <a:spcBef>
                <a:spcPct val="20000"/>
              </a:spcBef>
              <a:buFont typeface="Arial"/>
              <a:buNone/>
              <a:defRPr sz="1400">
                <a:solidFill>
                  <a:schemeClr val="tx1">
                    <a:tint val="75000"/>
                  </a:schemeClr>
                </a:solidFill>
              </a:defRPr>
            </a:lvl8pPr>
            <a:lvl9pPr indent="0">
              <a:spcBef>
                <a:spcPct val="20000"/>
              </a:spcBef>
              <a:buFont typeface="Arial"/>
              <a:buNone/>
              <a:defRPr sz="1400">
                <a:solidFill>
                  <a:schemeClr val="tx1">
                    <a:tint val="75000"/>
                  </a:schemeClr>
                </a:solidFill>
              </a:defRPr>
            </a:lvl9pPr>
          </a:lstStyle>
          <a:p>
            <a:pPr lvl="1"/>
            <a:r>
              <a:rPr lang="en-US" dirty="0"/>
              <a:t>Permeable to steam and gaseous sterilizing agents</a:t>
            </a:r>
          </a:p>
          <a:p>
            <a:pPr lvl="1"/>
            <a:r>
              <a:rPr lang="en-US" dirty="0"/>
              <a:t>Resistant to penetration by microorganisms</a:t>
            </a:r>
          </a:p>
        </p:txBody>
      </p:sp>
    </p:spTree>
    <p:extLst>
      <p:ext uri="{BB962C8B-B14F-4D97-AF65-F5344CB8AC3E}">
        <p14:creationId xmlns:p14="http://schemas.microsoft.com/office/powerpoint/2010/main" val="3937489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09562"/>
            <a:ext cx="8444753" cy="341125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1650"/>
              </a:spcBef>
              <a:buClr>
                <a:schemeClr val="tx2"/>
              </a:buClr>
              <a:buFont typeface=".PingFang SC Regular"/>
              <a:buChar char="〉"/>
            </a:pPr>
            <a:r>
              <a:rPr lang="en-US" sz="1600" dirty="0">
                <a:solidFill>
                  <a:schemeClr val="tx1">
                    <a:lumMod val="75000"/>
                    <a:lumOff val="25000"/>
                  </a:schemeClr>
                </a:solidFill>
              </a:rPr>
              <a:t>Microorganisms are causative agents of infection. This includes bacteria, fungi, parasites, and viruses.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All microorganisms may cause infection.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Some organisms are more pathogenic than others.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Microorganisms live everywhere.  ​</a:t>
            </a:r>
          </a:p>
          <a:p>
            <a:pPr marL="342900" indent="-342900">
              <a:spcBef>
                <a:spcPts val="1650"/>
              </a:spcBef>
              <a:buClr>
                <a:schemeClr val="tx2"/>
              </a:buClr>
              <a:buFont typeface=".PingFang SC Regular"/>
              <a:buChar char="〉"/>
            </a:pPr>
            <a:r>
              <a:rPr lang="en-US" sz="1600" dirty="0">
                <a:solidFill>
                  <a:schemeClr val="tx1">
                    <a:lumMod val="75000"/>
                    <a:lumOff val="25000"/>
                  </a:schemeClr>
                </a:solidFill>
              </a:rPr>
              <a:t>Transmission can occur through contact with blood and body fluids. </a:t>
            </a:r>
          </a:p>
          <a:p>
            <a:pPr marL="342900" indent="-342900">
              <a:spcBef>
                <a:spcPts val="1650"/>
              </a:spcBef>
              <a:buClr>
                <a:schemeClr val="tx2"/>
              </a:buClr>
              <a:buFont typeface=".PingFang SC Regular"/>
              <a:buChar char="〉"/>
            </a:pPr>
            <a:r>
              <a:rPr lang="en-US" altLang="en-US" sz="1600" dirty="0">
                <a:solidFill>
                  <a:schemeClr val="tx1">
                    <a:lumMod val="75000"/>
                    <a:lumOff val="25000"/>
                  </a:schemeClr>
                </a:solidFill>
              </a:rPr>
              <a:t>The dose of organisms needed to produce infection varies by location. For instance, intact skin provides greater protection than mucous membranes or internal organs.</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26500"/>
            <a:ext cx="7604234"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Introduction to IPC in PAC (continued)</a:t>
            </a:r>
          </a:p>
        </p:txBody>
      </p:sp>
    </p:spTree>
    <p:extLst>
      <p:ext uri="{BB962C8B-B14F-4D97-AF65-F5344CB8AC3E}">
        <p14:creationId xmlns:p14="http://schemas.microsoft.com/office/powerpoint/2010/main" val="9903077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Step Three: Sterilization</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72398"/>
            <a:ext cx="8504696" cy="351614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The sterilization process kills all microorganisms, including the bacterial endospores that cause gangrene and tetanus.  ​</a:t>
            </a:r>
          </a:p>
          <a:p>
            <a:pPr marL="342900" lvl="1" indent="-342900" fontAlgn="base">
              <a:spcBef>
                <a:spcPts val="2250"/>
              </a:spcBef>
              <a:buClr>
                <a:schemeClr val="tx2"/>
              </a:buClr>
              <a:buFont typeface=".PingFang SC Regular"/>
              <a:buChar char="〉"/>
            </a:pPr>
            <a:r>
              <a:rPr lang="en-US" sz="1600" dirty="0">
                <a:solidFill>
                  <a:schemeClr val="tx1">
                    <a:lumMod val="75000"/>
                    <a:lumOff val="25000"/>
                  </a:schemeClr>
                </a:solidFill>
              </a:rPr>
              <a:t>Sterilization is the recommended method of decontamination of PAC instruments that contact the uterine endometrium or tissue under the skin.​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High-level disinfection is insufficient.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Do not use dry heat sterilization. </a:t>
            </a:r>
          </a:p>
          <a:p>
            <a:pPr marL="342900" lvl="1" indent="-342900">
              <a:spcBef>
                <a:spcPts val="2250"/>
              </a:spcBef>
              <a:buClr>
                <a:schemeClr val="tx2"/>
              </a:buClr>
              <a:buFont typeface=".PingFang SC Regular"/>
              <a:buChar char="〉"/>
            </a:pPr>
            <a:r>
              <a:rPr lang="en-US" sz="1600" dirty="0">
                <a:solidFill>
                  <a:schemeClr val="tx1">
                    <a:lumMod val="75000"/>
                    <a:lumOff val="25000"/>
                  </a:schemeClr>
                </a:solidFill>
              </a:rPr>
              <a:t>​​The effectiveness of any method of sterilization depends on the amount and type of microorganisms, organic material, and other matter present, and the amount of protection the item provides the microorganisms. </a:t>
            </a:r>
          </a:p>
        </p:txBody>
      </p:sp>
    </p:spTree>
    <p:extLst>
      <p:ext uri="{BB962C8B-B14F-4D97-AF65-F5344CB8AC3E}">
        <p14:creationId xmlns:p14="http://schemas.microsoft.com/office/powerpoint/2010/main" val="224790002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Step Three: Sterilization (continued)</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182839"/>
            <a:ext cx="8056123" cy="325327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b="1">
                <a:solidFill>
                  <a:schemeClr val="tx2"/>
                </a:solidFill>
              </a:rPr>
              <a:t>Thre</a:t>
            </a:r>
            <a:r>
              <a:rPr lang="en-US" b="1" dirty="0">
                <a:solidFill>
                  <a:schemeClr val="tx2"/>
                </a:solidFill>
              </a:rPr>
              <a:t>e</a:t>
            </a:r>
            <a:r>
              <a:rPr lang="en-US" b="1">
                <a:solidFill>
                  <a:schemeClr val="tx2"/>
                </a:solidFill>
              </a:rPr>
              <a:t> </a:t>
            </a:r>
            <a:r>
              <a:rPr lang="en-US" b="1" dirty="0">
                <a:solidFill>
                  <a:schemeClr val="tx2"/>
                </a:solidFill>
              </a:rPr>
              <a:t>Methods of Sterilization  </a:t>
            </a:r>
          </a:p>
          <a:p>
            <a:pPr marL="342900" lvl="1" indent="-342900" fontAlgn="base">
              <a:spcBef>
                <a:spcPts val="1650"/>
              </a:spcBef>
              <a:buClr>
                <a:schemeClr val="tx2"/>
              </a:buClr>
              <a:buFont typeface=".PingFang SC Regular"/>
              <a:buChar char="〉"/>
            </a:pPr>
            <a:r>
              <a:rPr lang="en-US" b="1" dirty="0">
                <a:solidFill>
                  <a:schemeClr val="tx1">
                    <a:lumMod val="75000"/>
                    <a:lumOff val="25000"/>
                  </a:schemeClr>
                </a:solidFill>
              </a:rPr>
              <a:t>Steam sterilization:</a:t>
            </a:r>
            <a:r>
              <a:rPr lang="en-US" dirty="0">
                <a:solidFill>
                  <a:schemeClr val="tx1">
                    <a:lumMod val="75000"/>
                    <a:lumOff val="25000"/>
                  </a:schemeClr>
                </a:solidFill>
              </a:rPr>
              <a:t> Autoclaving or moist heat under pressure​</a:t>
            </a:r>
          </a:p>
          <a:p>
            <a:pPr marL="342900" lvl="1" indent="-342900" fontAlgn="base">
              <a:spcBef>
                <a:spcPts val="1650"/>
              </a:spcBef>
              <a:buClr>
                <a:schemeClr val="tx2"/>
              </a:buClr>
              <a:buFont typeface=".PingFang SC Regular"/>
              <a:buChar char="〉"/>
            </a:pPr>
            <a:r>
              <a:rPr lang="en-US" b="1" dirty="0">
                <a:solidFill>
                  <a:schemeClr val="tx1">
                    <a:lumMod val="75000"/>
                    <a:lumOff val="25000"/>
                  </a:schemeClr>
                </a:solidFill>
              </a:rPr>
              <a:t>Dry-heat sterilization: </a:t>
            </a:r>
            <a:r>
              <a:rPr lang="en-US" dirty="0">
                <a:solidFill>
                  <a:schemeClr val="tx1">
                    <a:lumMod val="75000"/>
                    <a:lumOff val="25000"/>
                  </a:schemeClr>
                </a:solidFill>
              </a:rPr>
              <a:t>Electric oven​</a:t>
            </a:r>
          </a:p>
          <a:p>
            <a:pPr marL="342900" lvl="1" indent="-342900" fontAlgn="base">
              <a:spcBef>
                <a:spcPts val="1650"/>
              </a:spcBef>
              <a:buClr>
                <a:schemeClr val="tx2"/>
              </a:buClr>
              <a:buFont typeface=".PingFang SC Regular"/>
              <a:buChar char="〉"/>
            </a:pPr>
            <a:r>
              <a:rPr lang="en-US" b="1" dirty="0">
                <a:solidFill>
                  <a:schemeClr val="tx1">
                    <a:lumMod val="75000"/>
                    <a:lumOff val="25000"/>
                  </a:schemeClr>
                </a:solidFill>
              </a:rPr>
              <a:t>Chemical sterilization​: </a:t>
            </a:r>
            <a:r>
              <a:rPr lang="en-US" dirty="0">
                <a:solidFill>
                  <a:schemeClr val="tx1">
                    <a:lumMod val="75000"/>
                    <a:lumOff val="25000"/>
                  </a:schemeClr>
                </a:solidFill>
              </a:rPr>
              <a:t>Cold sterilization</a:t>
            </a:r>
          </a:p>
          <a:p>
            <a:pPr marL="0" lvl="1" fontAlgn="base">
              <a:spcBef>
                <a:spcPts val="1050"/>
              </a:spcBef>
              <a:buClr>
                <a:schemeClr val="tx2"/>
              </a:buClr>
            </a:pPr>
            <a:endParaRPr lang="en-US" i="1" dirty="0">
              <a:solidFill>
                <a:schemeClr val="tx1">
                  <a:lumMod val="75000"/>
                  <a:lumOff val="25000"/>
                </a:schemeClr>
              </a:solidFill>
            </a:endParaRPr>
          </a:p>
          <a:p>
            <a:pPr marL="0" lvl="1" fontAlgn="base">
              <a:spcBef>
                <a:spcPts val="1050"/>
              </a:spcBef>
              <a:buClr>
                <a:schemeClr val="tx2"/>
              </a:buClr>
            </a:pPr>
            <a:r>
              <a:rPr lang="en-US" b="1" i="1" dirty="0">
                <a:solidFill>
                  <a:schemeClr val="tx1">
                    <a:lumMod val="75000"/>
                    <a:lumOff val="25000"/>
                  </a:schemeClr>
                </a:solidFill>
              </a:rPr>
              <a:t>Note: </a:t>
            </a:r>
            <a:r>
              <a:rPr lang="en-US" i="1" dirty="0">
                <a:solidFill>
                  <a:schemeClr val="tx1">
                    <a:lumMod val="75000"/>
                    <a:lumOff val="25000"/>
                  </a:schemeClr>
                </a:solidFill>
              </a:rPr>
              <a:t>Boiling is no longer recommended for processing of any instruments irrespective of locality. </a:t>
            </a:r>
          </a:p>
          <a:p>
            <a:pPr marL="800100" lvl="2" indent="-342900" fontAlgn="base">
              <a:spcBef>
                <a:spcPts val="1050"/>
              </a:spcBef>
              <a:buClr>
                <a:schemeClr val="tx2"/>
              </a:buClr>
              <a:buFont typeface="Courier New" panose="02070309020205020404" pitchFamily="49" charset="0"/>
              <a:buChar char="o"/>
            </a:pPr>
            <a:endParaRPr lang="en-US" sz="1800" dirty="0">
              <a:solidFill>
                <a:schemeClr val="tx1">
                  <a:lumMod val="75000"/>
                  <a:lumOff val="25000"/>
                </a:schemeClr>
              </a:solidFill>
            </a:endParaRPr>
          </a:p>
        </p:txBody>
      </p:sp>
    </p:spTree>
    <p:extLst>
      <p:ext uri="{BB962C8B-B14F-4D97-AF65-F5344CB8AC3E}">
        <p14:creationId xmlns:p14="http://schemas.microsoft.com/office/powerpoint/2010/main" val="345931173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4C10DB7C-9C27-DC0D-413E-4CAA7A764E9A}"/>
              </a:ext>
            </a:extLst>
          </p:cNvPr>
          <p:cNvSpPr/>
          <p:nvPr/>
        </p:nvSpPr>
        <p:spPr>
          <a:xfrm>
            <a:off x="588571" y="3682943"/>
            <a:ext cx="7966857" cy="977414"/>
          </a:xfrm>
          <a:prstGeom prst="round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Step Four: Storage</a:t>
            </a:r>
          </a:p>
        </p:txBody>
      </p:sp>
      <p:sp>
        <p:nvSpPr>
          <p:cNvPr id="3" name="Content Placeholder 1">
            <a:extLst>
              <a:ext uri="{FF2B5EF4-FFF2-40B4-BE49-F238E27FC236}">
                <a16:creationId xmlns:a16="http://schemas.microsoft.com/office/drawing/2014/main" id="{22746F0F-FBAA-122C-D942-6DB63FFADFDA}"/>
              </a:ext>
            </a:extLst>
          </p:cNvPr>
          <p:cNvSpPr txBox="1">
            <a:spLocks/>
          </p:cNvSpPr>
          <p:nvPr/>
        </p:nvSpPr>
        <p:spPr>
          <a:xfrm>
            <a:off x="397764" y="1258113"/>
            <a:ext cx="8527575" cy="237863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Sterilized items should be used or properly stored immediately after processing.  ​</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The appropriate storage method depends on whether items have been sterilized, which sterilization method was used, and whether the items are wrapped or unwrapped.​</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Always store instruments dry.</a:t>
            </a:r>
          </a:p>
          <a:p>
            <a:pPr marL="342900" lvl="1" indent="-342900">
              <a:spcBef>
                <a:spcPts val="1050"/>
              </a:spcBef>
              <a:buClr>
                <a:schemeClr val="tx2"/>
              </a:buClr>
              <a:buFont typeface=".PingFang SC Regular"/>
              <a:buChar char="〉"/>
            </a:pPr>
            <a:r>
              <a:rPr lang="en-US" sz="1600" dirty="0">
                <a:solidFill>
                  <a:schemeClr val="tx1">
                    <a:lumMod val="75000"/>
                    <a:lumOff val="25000"/>
                  </a:schemeClr>
                </a:solidFill>
              </a:rPr>
              <a:t>When retrieving a sterile item from a storage container, use sterile forceps to avoid contaminating the item or other items within the container.</a:t>
            </a:r>
          </a:p>
          <a:p>
            <a:pPr marL="342900" lvl="1" indent="-342900" fontAlgn="base">
              <a:spcBef>
                <a:spcPts val="1050"/>
              </a:spcBef>
              <a:buClr>
                <a:schemeClr val="tx2"/>
              </a:buClr>
              <a:buFont typeface=".PingFang SC Regular"/>
              <a:buChar char="〉"/>
            </a:pPr>
            <a:r>
              <a:rPr lang="en-US" sz="1600" dirty="0">
                <a:solidFill>
                  <a:schemeClr val="tx1">
                    <a:lumMod val="75000"/>
                    <a:lumOff val="25000"/>
                  </a:schemeClr>
                </a:solidFill>
              </a:rPr>
              <a:t>Store a small number of items together to minimize risk of contamination during retrieval.</a:t>
            </a:r>
          </a:p>
          <a:p>
            <a:pPr marL="342900" lvl="1" indent="-342900" fontAlgn="base">
              <a:spcBef>
                <a:spcPts val="1050"/>
              </a:spcBef>
              <a:buClr>
                <a:schemeClr val="tx2"/>
              </a:buClr>
              <a:buFont typeface=".PingFang SC Regular"/>
              <a:buChar char="〉"/>
            </a:pPr>
            <a:endParaRPr lang="en-US" sz="1600" dirty="0">
              <a:solidFill>
                <a:schemeClr val="tx1">
                  <a:lumMod val="75000"/>
                  <a:lumOff val="25000"/>
                </a:schemeClr>
              </a:solidFill>
            </a:endParaRPr>
          </a:p>
        </p:txBody>
      </p:sp>
      <p:sp>
        <p:nvSpPr>
          <p:cNvPr id="4" name="Content Placeholder 1">
            <a:extLst>
              <a:ext uri="{FF2B5EF4-FFF2-40B4-BE49-F238E27FC236}">
                <a16:creationId xmlns:a16="http://schemas.microsoft.com/office/drawing/2014/main" id="{E95C2769-7A52-58D6-7532-B7AABFC2E102}"/>
              </a:ext>
            </a:extLst>
          </p:cNvPr>
          <p:cNvSpPr txBox="1">
            <a:spLocks/>
          </p:cNvSpPr>
          <p:nvPr/>
        </p:nvSpPr>
        <p:spPr>
          <a:xfrm>
            <a:off x="784373" y="3747647"/>
            <a:ext cx="7635241" cy="84800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0" lvl="1" fontAlgn="base">
              <a:spcBef>
                <a:spcPts val="1650"/>
              </a:spcBef>
              <a:buClr>
                <a:schemeClr val="tx2"/>
              </a:buClr>
            </a:pPr>
            <a:r>
              <a:rPr lang="en-US" sz="1600" dirty="0">
                <a:solidFill>
                  <a:schemeClr val="bg1"/>
                </a:solidFill>
              </a:rPr>
              <a:t>Reminder: Any item that comes in contact with people, surfaces, dust particles, insects, or anything else that is not sterile is considered contaminated. Unwrapped sterile items should be used immediately due to the high risk of contamination. </a:t>
            </a:r>
          </a:p>
        </p:txBody>
      </p:sp>
    </p:spTree>
    <p:extLst>
      <p:ext uri="{BB962C8B-B14F-4D97-AF65-F5344CB8AC3E}">
        <p14:creationId xmlns:p14="http://schemas.microsoft.com/office/powerpoint/2010/main" val="6876517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AB3CF5-A82F-96E0-DCAF-8055B6ECDF87}"/>
              </a:ext>
            </a:extLst>
          </p:cNvPr>
          <p:cNvSpPr txBox="1"/>
          <p:nvPr/>
        </p:nvSpPr>
        <p:spPr>
          <a:xfrm>
            <a:off x="397764" y="149630"/>
            <a:ext cx="7635241"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Infection Prevention: Concluding Notes</a:t>
            </a:r>
          </a:p>
        </p:txBody>
      </p:sp>
      <p:sp>
        <p:nvSpPr>
          <p:cNvPr id="4" name="Content Placeholder 1">
            <a:extLst>
              <a:ext uri="{FF2B5EF4-FFF2-40B4-BE49-F238E27FC236}">
                <a16:creationId xmlns:a16="http://schemas.microsoft.com/office/drawing/2014/main" id="{C43DEB79-1758-BC66-6E69-716E1091C517}"/>
              </a:ext>
            </a:extLst>
          </p:cNvPr>
          <p:cNvSpPr txBox="1">
            <a:spLocks/>
          </p:cNvSpPr>
          <p:nvPr/>
        </p:nvSpPr>
        <p:spPr>
          <a:xfrm>
            <a:off x="483889" y="1138440"/>
            <a:ext cx="8444958" cy="364871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a:spcBef>
                <a:spcPts val="1650"/>
              </a:spcBef>
              <a:buClr>
                <a:schemeClr val="tx2"/>
              </a:buClr>
            </a:pPr>
            <a:r>
              <a:rPr lang="en-US" sz="1600" dirty="0">
                <a:solidFill>
                  <a:schemeClr val="tx1">
                    <a:lumMod val="75000"/>
                    <a:lumOff val="25000"/>
                  </a:schemeClr>
                </a:solidFill>
              </a:rPr>
              <a:t>Adhering to recommended IPC practices is key to minimizing accidental exposure and transmission of infections.​ This includes:</a:t>
            </a:r>
            <a:endParaRPr lang="en-US" altLang="en-US" sz="1600" dirty="0">
              <a:solidFill>
                <a:schemeClr val="tx1">
                  <a:lumMod val="75000"/>
                  <a:lumOff val="25000"/>
                </a:schemeClr>
              </a:solidFill>
            </a:endParaRP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Employing proper hand hygiene, including handwashing and hand antisepsis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Wearing gloves and other PPE</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Preparing the client and employing safe surgical techniques </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Maintaining a safe surgical environment, including safe handling of sharps</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Adhering to facility cleanliness and hygiene standards, including proper waste management and disposal</a:t>
            </a:r>
          </a:p>
          <a:p>
            <a:pPr marL="342900" lvl="1" indent="-342900" fontAlgn="base">
              <a:spcBef>
                <a:spcPts val="1650"/>
              </a:spcBef>
              <a:buClr>
                <a:schemeClr val="tx2"/>
              </a:buClr>
              <a:buFont typeface=".PingFang SC Regular"/>
              <a:buChar char="〉"/>
            </a:pPr>
            <a:r>
              <a:rPr lang="en-US" sz="1600" dirty="0">
                <a:solidFill>
                  <a:schemeClr val="tx1">
                    <a:lumMod val="75000"/>
                    <a:lumOff val="25000"/>
                  </a:schemeClr>
                </a:solidFill>
              </a:rPr>
              <a:t> Processing reusable medical devices according to established standards</a:t>
            </a:r>
          </a:p>
        </p:txBody>
      </p:sp>
    </p:spTree>
    <p:extLst>
      <p:ext uri="{BB962C8B-B14F-4D97-AF65-F5344CB8AC3E}">
        <p14:creationId xmlns:p14="http://schemas.microsoft.com/office/powerpoint/2010/main" val="3539267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34D9DFA-2C53-4850-BEE5-6F90BCCD0956}"/>
              </a:ext>
            </a:extLst>
          </p:cNvPr>
          <p:cNvSpPr/>
          <p:nvPr/>
        </p:nvSpPr>
        <p:spPr>
          <a:xfrm>
            <a:off x="-25543" y="0"/>
            <a:ext cx="9422676" cy="5143500"/>
          </a:xfrm>
          <a:prstGeom prst="rect">
            <a:avLst/>
          </a:prstGeom>
          <a:solidFill>
            <a:srgbClr val="97025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BE6BFFA-C8A0-754B-A827-A1D0B06C5C87}"/>
              </a:ext>
            </a:extLst>
          </p:cNvPr>
          <p:cNvSpPr/>
          <p:nvPr/>
        </p:nvSpPr>
        <p:spPr>
          <a:xfrm>
            <a:off x="-25543" y="0"/>
            <a:ext cx="216736" cy="5143500"/>
          </a:xfrm>
          <a:prstGeom prst="rect">
            <a:avLst/>
          </a:prstGeom>
          <a:solidFill>
            <a:srgbClr val="1FBEC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
        <p:nvSpPr>
          <p:cNvPr id="3" name="Rectangle 2">
            <a:extLst>
              <a:ext uri="{FF2B5EF4-FFF2-40B4-BE49-F238E27FC236}">
                <a16:creationId xmlns:a16="http://schemas.microsoft.com/office/drawing/2014/main" id="{BC8D8E68-8DE8-6257-3428-9CD7C2394DC5}"/>
              </a:ext>
            </a:extLst>
          </p:cNvPr>
          <p:cNvSpPr/>
          <p:nvPr/>
        </p:nvSpPr>
        <p:spPr>
          <a:xfrm>
            <a:off x="192171" y="0"/>
            <a:ext cx="216736" cy="5143500"/>
          </a:xfrm>
          <a:prstGeom prst="rect">
            <a:avLst/>
          </a:prstGeom>
          <a:solidFill>
            <a:srgbClr val="E17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4308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33167"/>
            <a:ext cx="8310282" cy="341125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a:spcBef>
                <a:spcPts val="2250"/>
              </a:spcBef>
              <a:buClr>
                <a:schemeClr val="tx2"/>
              </a:buClr>
              <a:buFont typeface=".PingFang SC Regular"/>
              <a:buChar char="〉"/>
            </a:pPr>
            <a:r>
              <a:rPr lang="en-US" sz="1800" dirty="0">
                <a:solidFill>
                  <a:schemeClr val="tx1">
                    <a:lumMod val="75000"/>
                    <a:lumOff val="25000"/>
                  </a:schemeClr>
                </a:solidFill>
              </a:rPr>
              <a:t>Infection prevention depends on establishing protective barriers between the microorganisms and a susceptible host. </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Protective barriers may be chemical, mechanical, or physical processes that help prevent the spread of infectious organisms from:</a:t>
            </a:r>
          </a:p>
          <a:p>
            <a:pPr marL="800100" lvl="1" indent="-342900">
              <a:spcBef>
                <a:spcPts val="1650"/>
              </a:spcBef>
              <a:buClr>
                <a:schemeClr val="tx2"/>
              </a:buClr>
              <a:buFont typeface="Courier New" panose="02070309020205020404" pitchFamily="49" charset="0"/>
              <a:buChar char="o"/>
            </a:pPr>
            <a:r>
              <a:rPr lang="en-US" dirty="0">
                <a:solidFill>
                  <a:schemeClr val="tx1">
                    <a:lumMod val="75000"/>
                    <a:lumOff val="25000"/>
                  </a:schemeClr>
                </a:solidFill>
              </a:rPr>
              <a:t>Person to person, such as between clients and healthcare workers</a:t>
            </a:r>
          </a:p>
          <a:p>
            <a:pPr marL="800100" lvl="1" indent="-342900">
              <a:spcBef>
                <a:spcPts val="1650"/>
              </a:spcBef>
              <a:buClr>
                <a:schemeClr val="tx2"/>
              </a:buClr>
              <a:buFont typeface="Courier New" panose="02070309020205020404" pitchFamily="49" charset="0"/>
              <a:buChar char="o"/>
            </a:pPr>
            <a:r>
              <a:rPr lang="en-US" dirty="0">
                <a:solidFill>
                  <a:schemeClr val="tx1">
                    <a:lumMod val="75000"/>
                    <a:lumOff val="25000"/>
                  </a:schemeClr>
                </a:solidFill>
              </a:rPr>
              <a:t>Equipment, instruments, and/or environmental surfaces to people</a:t>
            </a:r>
          </a:p>
          <a:p>
            <a:pPr>
              <a:spcBef>
                <a:spcPts val="1650"/>
              </a:spcBef>
              <a:buClr>
                <a:schemeClr val="tx2"/>
              </a:buClr>
            </a:pPr>
            <a:endParaRPr lang="en-US" altLang="en-US" sz="18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26500"/>
            <a:ext cx="7604234" cy="573578"/>
          </a:xfrm>
          <a:prstGeom prst="rect">
            <a:avLst/>
          </a:prstGeom>
          <a:noFill/>
        </p:spPr>
        <p:txBody>
          <a:bodyPr wrap="square" rtlCol="0" anchor="ctr" anchorCtr="0">
            <a:noAutofit/>
          </a:bodyPr>
          <a:lstStyle/>
          <a:p>
            <a:r>
              <a:rPr lang="en-US" sz="2400" kern="0" dirty="0">
                <a:solidFill>
                  <a:schemeClr val="bg1"/>
                </a:solidFill>
                <a:latin typeface="Arial"/>
                <a:ea typeface="ヒラギノ角ゴ Pro W3"/>
              </a:rPr>
              <a:t>Introduction to IPC in PAC (continued)</a:t>
            </a:r>
          </a:p>
        </p:txBody>
      </p:sp>
    </p:spTree>
    <p:extLst>
      <p:ext uri="{BB962C8B-B14F-4D97-AF65-F5344CB8AC3E}">
        <p14:creationId xmlns:p14="http://schemas.microsoft.com/office/powerpoint/2010/main" val="12587905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348686" y="1228224"/>
            <a:ext cx="8544301" cy="1909423"/>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Designed to support the health and safety of all persons, including clients and staff </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Apply to blood and body fluids (except sweat), non-intact skin, and mucous membranes—including pathological and lab specimens</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Should always be upheld</a:t>
            </a:r>
          </a:p>
          <a:p>
            <a:pPr marL="342900" indent="-342900" fontAlgn="base">
              <a:spcBef>
                <a:spcPts val="1650"/>
              </a:spcBef>
              <a:buClr>
                <a:schemeClr val="tx2"/>
              </a:buClr>
              <a:buFont typeface=".PingFang SC Regular"/>
              <a:buChar char="〉"/>
            </a:pPr>
            <a:r>
              <a:rPr lang="en-US" sz="1600" dirty="0">
                <a:solidFill>
                  <a:schemeClr val="tx1">
                    <a:lumMod val="75000"/>
                    <a:lumOff val="25000"/>
                  </a:schemeClr>
                </a:solidFill>
              </a:rPr>
              <a:t>Standard precautions include: </a:t>
            </a:r>
          </a:p>
          <a:p>
            <a:pPr marL="342900" indent="-342900" fontAlgn="base">
              <a:spcBef>
                <a:spcPts val="1650"/>
              </a:spcBef>
              <a:buClr>
                <a:schemeClr val="tx2"/>
              </a:buClr>
              <a:buFont typeface=".PingFang SC Regular"/>
              <a:buChar char="〉"/>
            </a:pPr>
            <a:endParaRPr lang="en-US" sz="1800"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348142" y="114254"/>
            <a:ext cx="7240385" cy="573578"/>
          </a:xfrm>
          <a:prstGeom prst="rect">
            <a:avLst/>
          </a:prstGeom>
          <a:noFill/>
        </p:spPr>
        <p:txBody>
          <a:bodyPr wrap="square" rtlCol="0" anchor="ctr" anchorCtr="0">
            <a:noAutofit/>
          </a:bodyPr>
          <a:lstStyle/>
          <a:p>
            <a:r>
              <a:rPr lang="en-US" sz="2800" kern="0" dirty="0">
                <a:solidFill>
                  <a:schemeClr val="bg1"/>
                </a:solidFill>
                <a:latin typeface="Arial"/>
                <a:ea typeface="ヒラギノ角ゴ Pro W3"/>
              </a:rPr>
              <a:t>Standard Precautions</a:t>
            </a:r>
          </a:p>
        </p:txBody>
      </p:sp>
      <p:sp>
        <p:nvSpPr>
          <p:cNvPr id="3" name="Content Placeholder 1">
            <a:extLst>
              <a:ext uri="{FF2B5EF4-FFF2-40B4-BE49-F238E27FC236}">
                <a16:creationId xmlns:a16="http://schemas.microsoft.com/office/drawing/2014/main" id="{623ECCF5-7B1B-AFA3-AFF4-4A7ADCA1D208}"/>
              </a:ext>
            </a:extLst>
          </p:cNvPr>
          <p:cNvSpPr txBox="1">
            <a:spLocks/>
          </p:cNvSpPr>
          <p:nvPr/>
        </p:nvSpPr>
        <p:spPr>
          <a:xfrm>
            <a:off x="226169" y="3334991"/>
            <a:ext cx="3742165" cy="1394854"/>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Practicing proper handwashing​</a:t>
            </a:r>
          </a:p>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Wearing gloves and other personal protective equipment​</a:t>
            </a:r>
          </a:p>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Using antiseptic agents</a:t>
            </a:r>
          </a:p>
        </p:txBody>
      </p:sp>
      <p:sp>
        <p:nvSpPr>
          <p:cNvPr id="4" name="Content Placeholder 1">
            <a:extLst>
              <a:ext uri="{FF2B5EF4-FFF2-40B4-BE49-F238E27FC236}">
                <a16:creationId xmlns:a16="http://schemas.microsoft.com/office/drawing/2014/main" id="{58F6551B-D989-EFD5-F053-3CCBB1CCB89A}"/>
              </a:ext>
            </a:extLst>
          </p:cNvPr>
          <p:cNvSpPr txBox="1">
            <a:spLocks/>
          </p:cNvSpPr>
          <p:nvPr/>
        </p:nvSpPr>
        <p:spPr>
          <a:xfrm>
            <a:off x="3775528" y="3334990"/>
            <a:ext cx="5123675" cy="1394855"/>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Using safe injection practices​</a:t>
            </a:r>
          </a:p>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Safely handling and disposing of waste​</a:t>
            </a:r>
          </a:p>
          <a:p>
            <a:pPr marL="742950" lvl="1" indent="-28575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Properly processing medical devices for reuse</a:t>
            </a:r>
            <a:endParaRPr lang="en-US" sz="1800" dirty="0">
              <a:solidFill>
                <a:schemeClr val="tx1">
                  <a:lumMod val="75000"/>
                  <a:lumOff val="25000"/>
                </a:schemeClr>
              </a:solidFill>
            </a:endParaRPr>
          </a:p>
        </p:txBody>
      </p:sp>
    </p:spTree>
    <p:extLst>
      <p:ext uri="{BB962C8B-B14F-4D97-AF65-F5344CB8AC3E}">
        <p14:creationId xmlns:p14="http://schemas.microsoft.com/office/powerpoint/2010/main" val="583026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197988"/>
            <a:ext cx="8302214" cy="1159496"/>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Aseptic technique refers to all processes and procedures undertaken before, during, and after a surgical procedure to minimize the risk of infection. </a:t>
            </a:r>
          </a:p>
          <a:p>
            <a:pPr marL="342900" indent="-342900" fontAlgn="base">
              <a:spcBef>
                <a:spcPts val="2250"/>
              </a:spcBef>
              <a:buClr>
                <a:schemeClr val="tx2"/>
              </a:buClr>
              <a:buFont typeface=".PingFang SC Regular"/>
              <a:buChar char="〉"/>
            </a:pPr>
            <a:r>
              <a:rPr lang="en-US" sz="1600" dirty="0">
                <a:solidFill>
                  <a:schemeClr val="tx1">
                    <a:lumMod val="75000"/>
                    <a:lumOff val="25000"/>
                  </a:schemeClr>
                </a:solidFill>
              </a:rPr>
              <a:t>Interventions include: </a:t>
            </a: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Aseptic Technique</a:t>
            </a:r>
          </a:p>
        </p:txBody>
      </p:sp>
      <p:sp>
        <p:nvSpPr>
          <p:cNvPr id="6" name="Content Placeholder 1">
            <a:extLst>
              <a:ext uri="{FF2B5EF4-FFF2-40B4-BE49-F238E27FC236}">
                <a16:creationId xmlns:a16="http://schemas.microsoft.com/office/drawing/2014/main" id="{27AC8C41-55F5-A174-276F-453A76C08712}"/>
              </a:ext>
            </a:extLst>
          </p:cNvPr>
          <p:cNvSpPr txBox="1">
            <a:spLocks/>
          </p:cNvSpPr>
          <p:nvPr/>
        </p:nvSpPr>
        <p:spPr>
          <a:xfrm>
            <a:off x="359486" y="2408464"/>
            <a:ext cx="4288051" cy="2127242"/>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Practicing hand hygiene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Using personal protective equipment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Preparing the client using antiseptics</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Practicing safe surgical techniques</a:t>
            </a:r>
          </a:p>
        </p:txBody>
      </p:sp>
      <p:sp>
        <p:nvSpPr>
          <p:cNvPr id="7" name="Content Placeholder 1">
            <a:extLst>
              <a:ext uri="{FF2B5EF4-FFF2-40B4-BE49-F238E27FC236}">
                <a16:creationId xmlns:a16="http://schemas.microsoft.com/office/drawing/2014/main" id="{131E265E-CE46-0082-7B2A-532B918A0F33}"/>
              </a:ext>
            </a:extLst>
          </p:cNvPr>
          <p:cNvSpPr txBox="1">
            <a:spLocks/>
          </p:cNvSpPr>
          <p:nvPr/>
        </p:nvSpPr>
        <p:spPr>
          <a:xfrm>
            <a:off x="4569077" y="2408464"/>
            <a:ext cx="4288052" cy="2132149"/>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Creating a safe surgical environment</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Ensuring facility cleanliness and hygiene</a:t>
            </a:r>
          </a:p>
          <a:p>
            <a:pPr marL="800100" lvl="1" indent="-342900" fontAlgn="base">
              <a:spcBef>
                <a:spcPts val="1050"/>
              </a:spcBef>
              <a:buClr>
                <a:schemeClr val="tx2"/>
              </a:buClr>
              <a:buFont typeface="Courier New" panose="02070309020205020404" pitchFamily="49" charset="0"/>
              <a:buChar char="o"/>
            </a:pPr>
            <a:r>
              <a:rPr lang="en-US" sz="1600" dirty="0">
                <a:solidFill>
                  <a:schemeClr val="tx1">
                    <a:lumMod val="75000"/>
                    <a:lumOff val="25000"/>
                  </a:schemeClr>
                </a:solidFill>
              </a:rPr>
              <a:t>Correctly processing medical devices for reuse </a:t>
            </a:r>
            <a:endParaRPr lang="en-US" dirty="0">
              <a:solidFill>
                <a:schemeClr val="tx1">
                  <a:lumMod val="75000"/>
                  <a:lumOff val="25000"/>
                </a:schemeClr>
              </a:solidFill>
            </a:endParaRPr>
          </a:p>
        </p:txBody>
      </p:sp>
    </p:spTree>
    <p:extLst>
      <p:ext uri="{BB962C8B-B14F-4D97-AF65-F5344CB8AC3E}">
        <p14:creationId xmlns:p14="http://schemas.microsoft.com/office/powerpoint/2010/main" val="20107835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p:cNvSpPr txBox="1">
            <a:spLocks/>
          </p:cNvSpPr>
          <p:nvPr/>
        </p:nvSpPr>
        <p:spPr>
          <a:xfrm>
            <a:off x="457200" y="1200269"/>
            <a:ext cx="8374828" cy="3238021"/>
          </a:xfrm>
          <a:prstGeom prst="rect">
            <a:avLst/>
          </a:prstGeom>
          <a:noFill/>
        </p:spPr>
        <p:txBody>
          <a:bodyPr vert="horz" lIns="68580" tIns="34290" rIns="68580" bIns="34290" numCol="1" spcCol="360000" rtlCol="0" anchor="t" anchorCtr="0">
            <a:noAutofit/>
          </a:bodyPr>
          <a:lstStyle>
            <a:lvl1pPr marL="0" indent="0" algn="l" defTabSz="457200" rtl="0" eaLnBrk="1" latinLnBrk="0" hangingPunct="1">
              <a:spcBef>
                <a:spcPct val="20000"/>
              </a:spcBef>
              <a:buFont typeface="Arial"/>
              <a:buNone/>
              <a:defRPr sz="2000" kern="1200">
                <a:solidFill>
                  <a:schemeClr val="tx1">
                    <a:tint val="75000"/>
                  </a:schemeClr>
                </a:solidFill>
                <a:latin typeface="Arial"/>
                <a:ea typeface="+mn-ea"/>
                <a:cs typeface="Arial"/>
              </a:defRPr>
            </a:lvl1pPr>
            <a:lvl2pPr marL="457200" indent="0" algn="l" defTabSz="457200" rtl="0" eaLnBrk="1" latinLnBrk="0" hangingPunct="1">
              <a:spcBef>
                <a:spcPct val="20000"/>
              </a:spcBef>
              <a:buFont typeface="Arial"/>
              <a:buNone/>
              <a:defRPr sz="1800" kern="1200">
                <a:solidFill>
                  <a:schemeClr val="tx1">
                    <a:tint val="75000"/>
                  </a:schemeClr>
                </a:solidFill>
                <a:latin typeface="Arial"/>
                <a:ea typeface="+mn-ea"/>
                <a:cs typeface="Arial"/>
              </a:defRPr>
            </a:lvl2pPr>
            <a:lvl3pPr marL="914400" indent="0" algn="l" defTabSz="457200" rtl="0" eaLnBrk="1" latinLnBrk="0" hangingPunct="1">
              <a:spcBef>
                <a:spcPct val="20000"/>
              </a:spcBef>
              <a:buFont typeface="Arial"/>
              <a:buNone/>
              <a:defRPr sz="1600" kern="1200">
                <a:solidFill>
                  <a:schemeClr val="tx1">
                    <a:tint val="75000"/>
                  </a:schemeClr>
                </a:solidFill>
                <a:latin typeface="Arial"/>
                <a:ea typeface="+mn-ea"/>
                <a:cs typeface="Arial"/>
              </a:defRPr>
            </a:lvl3pPr>
            <a:lvl4pPr marL="13716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4pPr>
            <a:lvl5pPr marL="1828800" indent="0" algn="l" defTabSz="457200" rtl="0" eaLnBrk="1" latinLnBrk="0" hangingPunct="1">
              <a:spcBef>
                <a:spcPct val="20000"/>
              </a:spcBef>
              <a:buFont typeface="Arial"/>
              <a:buNone/>
              <a:defRPr sz="1400" kern="1200">
                <a:solidFill>
                  <a:schemeClr val="tx1">
                    <a:tint val="75000"/>
                  </a:schemeClr>
                </a:solidFill>
                <a:latin typeface="Arial"/>
                <a:ea typeface="+mn-ea"/>
                <a:cs typeface="Arial"/>
              </a:defRPr>
            </a:lvl5pPr>
            <a:lvl6pPr marL="22860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6pPr>
            <a:lvl7pPr marL="27432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7pPr>
            <a:lvl8pPr marL="32004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8pPr>
            <a:lvl9pPr marL="3657600" indent="0" algn="l" defTabSz="457200" rtl="0" eaLnBrk="1" latinLnBrk="0" hangingPunct="1">
              <a:spcBef>
                <a:spcPct val="20000"/>
              </a:spcBef>
              <a:buFont typeface="Arial"/>
              <a:buNone/>
              <a:defRPr sz="1400" kern="1200">
                <a:solidFill>
                  <a:schemeClr val="tx1">
                    <a:tint val="75000"/>
                  </a:schemeClr>
                </a:solidFill>
                <a:latin typeface="+mn-lt"/>
                <a:ea typeface="+mn-ea"/>
                <a:cs typeface="+mn-cs"/>
              </a:defRPr>
            </a:lvl9pPr>
          </a:lstStyle>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A general term for any action of hand cleansing, including handwashing and use of alcohol-based antiseptic solutions</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The single most important step in infection prevention</a:t>
            </a:r>
          </a:p>
          <a:p>
            <a:pPr marL="342900" indent="-342900" fontAlgn="base">
              <a:spcBef>
                <a:spcPts val="2250"/>
              </a:spcBef>
              <a:buClr>
                <a:schemeClr val="tx2"/>
              </a:buClr>
              <a:buFont typeface=".PingFang SC Regular"/>
              <a:buChar char="〉"/>
            </a:pPr>
            <a:r>
              <a:rPr lang="en-US" sz="1800" dirty="0">
                <a:solidFill>
                  <a:schemeClr val="tx1">
                    <a:lumMod val="75000"/>
                    <a:lumOff val="25000"/>
                  </a:schemeClr>
                </a:solidFill>
              </a:rPr>
              <a:t>Reduces hand-borne infections by removing dirt and debris, and inhibiting or killing microorganisms on the skin</a:t>
            </a:r>
          </a:p>
          <a:p>
            <a:pPr marL="342900" indent="-342900">
              <a:spcBef>
                <a:spcPts val="2250"/>
              </a:spcBef>
              <a:buClr>
                <a:schemeClr val="tx2"/>
              </a:buClr>
              <a:buFont typeface=".PingFang SC Regular"/>
              <a:buChar char="〉"/>
            </a:pPr>
            <a:r>
              <a:rPr lang="en-US" sz="1800" dirty="0">
                <a:solidFill>
                  <a:schemeClr val="tx1">
                    <a:lumMod val="75000"/>
                    <a:lumOff val="25000"/>
                  </a:schemeClr>
                </a:solidFill>
              </a:rPr>
              <a:t>Can reduce diarrheal incidence and acute respiratory infections</a:t>
            </a:r>
            <a:endParaRPr lang="en-US" dirty="0">
              <a:solidFill>
                <a:schemeClr val="tx1">
                  <a:lumMod val="75000"/>
                  <a:lumOff val="25000"/>
                </a:schemeClr>
              </a:solidFill>
            </a:endParaRPr>
          </a:p>
        </p:txBody>
      </p:sp>
      <p:sp>
        <p:nvSpPr>
          <p:cNvPr id="2" name="TextBox 1">
            <a:extLst>
              <a:ext uri="{FF2B5EF4-FFF2-40B4-BE49-F238E27FC236}">
                <a16:creationId xmlns:a16="http://schemas.microsoft.com/office/drawing/2014/main" id="{6BAB3CF5-A82F-96E0-DCAF-8055B6ECDF87}"/>
              </a:ext>
            </a:extLst>
          </p:cNvPr>
          <p:cNvSpPr txBox="1"/>
          <p:nvPr/>
        </p:nvSpPr>
        <p:spPr>
          <a:xfrm>
            <a:off x="457200" y="149630"/>
            <a:ext cx="7240385" cy="573578"/>
          </a:xfrm>
          <a:prstGeom prst="rect">
            <a:avLst/>
          </a:prstGeom>
          <a:noFill/>
        </p:spPr>
        <p:txBody>
          <a:bodyPr wrap="square" rtlCol="0" anchor="ctr" anchorCtr="0">
            <a:noAutofit/>
          </a:bodyPr>
          <a:lstStyle/>
          <a:p>
            <a:r>
              <a:rPr lang="en-US" sz="2800" kern="0">
                <a:solidFill>
                  <a:schemeClr val="bg1"/>
                </a:solidFill>
                <a:latin typeface="Arial"/>
                <a:ea typeface="ヒラギノ角ゴ Pro W3"/>
              </a:rPr>
              <a:t>Hand Hygiene</a:t>
            </a:r>
          </a:p>
        </p:txBody>
      </p:sp>
    </p:spTree>
    <p:extLst>
      <p:ext uri="{BB962C8B-B14F-4D97-AF65-F5344CB8AC3E}">
        <p14:creationId xmlns:p14="http://schemas.microsoft.com/office/powerpoint/2010/main" val="3929561905"/>
      </p:ext>
    </p:extLst>
  </p:cSld>
  <p:clrMapOvr>
    <a:masterClrMapping/>
  </p:clrMapOvr>
</p:sld>
</file>

<file path=ppt/theme/theme1.xml><?xml version="1.0" encoding="utf-8"?>
<a:theme xmlns:a="http://schemas.openxmlformats.org/drawingml/2006/main" name="Office Theme">
  <a:themeElements>
    <a:clrScheme name="EngenderHealth Colors">
      <a:dk1>
        <a:srgbClr val="000000"/>
      </a:dk1>
      <a:lt1>
        <a:srgbClr val="FFFFFF"/>
      </a:lt1>
      <a:dk2>
        <a:srgbClr val="A1005D"/>
      </a:dk2>
      <a:lt2>
        <a:srgbClr val="595959"/>
      </a:lt2>
      <a:accent1>
        <a:srgbClr val="ED7A23"/>
      </a:accent1>
      <a:accent2>
        <a:srgbClr val="00AEBD"/>
      </a:accent2>
      <a:accent3>
        <a:srgbClr val="005238"/>
      </a:accent3>
      <a:accent4>
        <a:srgbClr val="FEC357"/>
      </a:accent4>
      <a:accent5>
        <a:srgbClr val="BD3632"/>
      </a:accent5>
      <a:accent6>
        <a:srgbClr val="92278F"/>
      </a:accent6>
      <a:hlink>
        <a:srgbClr val="A1005D"/>
      </a:hlink>
      <a:folHlink>
        <a:srgbClr val="ED7A2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A8E94B77522244B80878EC10E1F6FA" ma:contentTypeVersion="18" ma:contentTypeDescription="Create a new document." ma:contentTypeScope="" ma:versionID="3ae9ce46730ecc2e585a0934cb243dd3">
  <xsd:schema xmlns:xsd="http://www.w3.org/2001/XMLSchema" xmlns:xs="http://www.w3.org/2001/XMLSchema" xmlns:p="http://schemas.microsoft.com/office/2006/metadata/properties" xmlns:ns2="b80a4965-1f2a-4cbc-98c5-618f6454ed52" xmlns:ns3="c0c878b5-cd13-4fe0-ba3c-653e4c62e7a8" targetNamespace="http://schemas.microsoft.com/office/2006/metadata/properties" ma:root="true" ma:fieldsID="af9affd0e4e8c3e464dc11571a8dca6e" ns2:_="" ns3:_="">
    <xsd:import namespace="b80a4965-1f2a-4cbc-98c5-618f6454ed52"/>
    <xsd:import namespace="c0c878b5-cd13-4fe0-ba3c-653e4c62e7a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0a4965-1f2a-4cbc-98c5-618f6454ed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de0a95ed-7779-4a3b-bbde-92994ca33b2c"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c878b5-cd13-4fe0-ba3c-653e4c62e7a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4be5874d-93d0-4ac5-be63-19ee90f11a8f}" ma:internalName="TaxCatchAll" ma:showField="CatchAllData" ma:web="c0c878b5-cd13-4fe0-ba3c-653e4c62e7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c0c878b5-cd13-4fe0-ba3c-653e4c62e7a8" xsi:nil="true"/>
    <lcf76f155ced4ddcb4097134ff3c332f xmlns="b80a4965-1f2a-4cbc-98c5-618f6454ed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B6EA544-0331-44C3-83F9-2DF9632F3F13}">
  <ds:schemaRefs>
    <ds:schemaRef ds:uri="http://schemas.microsoft.com/sharepoint/v3/contenttype/forms"/>
  </ds:schemaRefs>
</ds:datastoreItem>
</file>

<file path=customXml/itemProps2.xml><?xml version="1.0" encoding="utf-8"?>
<ds:datastoreItem xmlns:ds="http://schemas.openxmlformats.org/officeDocument/2006/customXml" ds:itemID="{821B6040-BDD6-4774-849F-9487F859A9F2}">
  <ds:schemaRefs>
    <ds:schemaRef ds:uri="b80a4965-1f2a-4cbc-98c5-618f6454ed52"/>
    <ds:schemaRef ds:uri="c0c878b5-cd13-4fe0-ba3c-653e4c62e7a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FFFD40F-E493-472A-B69C-66C2BD6EA883}">
  <ds:schemaRefs>
    <ds:schemaRef ds:uri="http://schemas.microsoft.com/office/2006/documentManagement/types"/>
    <ds:schemaRef ds:uri="http://schemas.microsoft.com/office/2006/metadata/properties"/>
    <ds:schemaRef ds:uri="http://www.w3.org/XML/1998/namespace"/>
    <ds:schemaRef ds:uri="http://purl.org/dc/elements/1.1/"/>
    <ds:schemaRef ds:uri="http://schemas.openxmlformats.org/package/2006/metadata/core-properties"/>
    <ds:schemaRef ds:uri="c0c878b5-cd13-4fe0-ba3c-653e4c62e7a8"/>
    <ds:schemaRef ds:uri="http://purl.org/dc/dcmitype/"/>
    <ds:schemaRef ds:uri="http://purl.org/dc/terms/"/>
    <ds:schemaRef ds:uri="http://schemas.microsoft.com/office/infopath/2007/PartnerControls"/>
    <ds:schemaRef ds:uri="b80a4965-1f2a-4cbc-98c5-618f6454ed52"/>
  </ds:schemaRefs>
</ds:datastoreItem>
</file>

<file path=docProps/app.xml><?xml version="1.0" encoding="utf-8"?>
<Properties xmlns="http://schemas.openxmlformats.org/officeDocument/2006/extended-properties" xmlns:vt="http://schemas.openxmlformats.org/officeDocument/2006/docPropsVTypes">
  <TotalTime>1520</TotalTime>
  <Words>4132</Words>
  <Application>Microsoft Office PowerPoint</Application>
  <PresentationFormat>On-screen Show (16:9)</PresentationFormat>
  <Paragraphs>402</Paragraphs>
  <Slides>54</Slides>
  <Notes>53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54</vt:i4>
      </vt:variant>
    </vt:vector>
  </HeadingPairs>
  <TitlesOfParts>
    <vt:vector size="62" baseType="lpstr">
      <vt:lpstr>.PingFang SC Regular</vt:lpstr>
      <vt:lpstr>Arial</vt:lpstr>
      <vt:lpstr>Arial Narrow</vt:lpstr>
      <vt:lpstr>Calibri</vt:lpstr>
      <vt:lpstr>Courier New</vt:lpstr>
      <vt:lpstr>System Font Regular</vt:lpstr>
      <vt:lpstr>Wingdings</vt:lpstr>
      <vt:lpstr>Office Theme</vt:lpstr>
      <vt:lpstr>Infection Prevention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German Espejo</dc:creator>
  <cp:keywords/>
  <dc:description/>
  <cp:lastModifiedBy>Sara Malakoff</cp:lastModifiedBy>
  <cp:revision>504</cp:revision>
  <cp:lastPrinted>2023-11-14T20:10:19Z</cp:lastPrinted>
  <dcterms:created xsi:type="dcterms:W3CDTF">2018-09-19T10:31:19Z</dcterms:created>
  <dcterms:modified xsi:type="dcterms:W3CDTF">2024-07-03T16:48:43Z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0x010100CFA8E94B77522244B80878EC10E1F6FA</vt:lpwstr>
  </property>
  <property fmtid="{D5CDD505-2E9C-101B-9397-08002B2CF9AE}" pid="3" name="MediaServiceImageTags">
    <vt:lpwstr/>
  </property>
</Properties>
</file>